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5" r:id="rId2"/>
  </p:sldMasterIdLst>
  <p:sldIdLst>
    <p:sldId id="275" r:id="rId3"/>
    <p:sldId id="309" r:id="rId4"/>
    <p:sldId id="303" r:id="rId5"/>
    <p:sldId id="262" r:id="rId6"/>
    <p:sldId id="310" r:id="rId7"/>
    <p:sldId id="316" r:id="rId8"/>
    <p:sldId id="346" r:id="rId9"/>
    <p:sldId id="312" r:id="rId10"/>
    <p:sldId id="327" r:id="rId11"/>
    <p:sldId id="360" r:id="rId12"/>
    <p:sldId id="315" r:id="rId13"/>
    <p:sldId id="314" r:id="rId14"/>
    <p:sldId id="345" r:id="rId15"/>
    <p:sldId id="320" r:id="rId16"/>
    <p:sldId id="321" r:id="rId17"/>
    <p:sldId id="307" r:id="rId18"/>
    <p:sldId id="317" r:id="rId19"/>
    <p:sldId id="319" r:id="rId20"/>
    <p:sldId id="266" r:id="rId21"/>
    <p:sldId id="289" r:id="rId22"/>
    <p:sldId id="268" r:id="rId23"/>
    <p:sldId id="311" r:id="rId24"/>
    <p:sldId id="285" r:id="rId25"/>
    <p:sldId id="318" r:id="rId26"/>
    <p:sldId id="283" r:id="rId27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3638"/>
    <a:srgbClr val="ABF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69" autoAdjust="0"/>
    <p:restoredTop sz="87106"/>
  </p:normalViewPr>
  <p:slideViewPr>
    <p:cSldViewPr snapToGrid="0">
      <p:cViewPr varScale="1">
        <p:scale>
          <a:sx n="88" d="100"/>
          <a:sy n="88" d="100"/>
        </p:scale>
        <p:origin x="18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21136B-AC1C-2849-940E-12C0C524095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10C0FAF-B8CC-594B-ACB9-6810D9EF9D99}">
      <dgm:prSet phldrT="[Testo]"/>
      <dgm:spPr/>
      <dgm:t>
        <a:bodyPr/>
        <a:lstStyle/>
        <a:p>
          <a:r>
            <a:rPr lang="en-US" noProof="0" dirty="0"/>
            <a:t>Slow-onset events</a:t>
          </a:r>
        </a:p>
      </dgm:t>
    </dgm:pt>
    <dgm:pt modelId="{D72B1FF3-3C1A-8D4A-A471-D45E70E6A9E7}" type="parTrans" cxnId="{F6D05D28-6995-4845-8559-60C40554ECE4}">
      <dgm:prSet/>
      <dgm:spPr/>
      <dgm:t>
        <a:bodyPr/>
        <a:lstStyle/>
        <a:p>
          <a:endParaRPr lang="it-IT"/>
        </a:p>
      </dgm:t>
    </dgm:pt>
    <dgm:pt modelId="{A78252B6-73FB-154C-9FD1-0294437E9CC3}" type="sibTrans" cxnId="{F6D05D28-6995-4845-8559-60C40554ECE4}">
      <dgm:prSet/>
      <dgm:spPr/>
      <dgm:t>
        <a:bodyPr/>
        <a:lstStyle/>
        <a:p>
          <a:endParaRPr lang="it-IT"/>
        </a:p>
      </dgm:t>
    </dgm:pt>
    <dgm:pt modelId="{A23716B1-7F24-E344-9F66-AB17AF965B40}">
      <dgm:prSet phldrT="[Testo]"/>
      <dgm:spPr/>
      <dgm:t>
        <a:bodyPr/>
        <a:lstStyle/>
        <a:p>
          <a:r>
            <a:rPr lang="en-US" noProof="0" dirty="0"/>
            <a:t>SEA-LEVEL RISE</a:t>
          </a:r>
        </a:p>
      </dgm:t>
    </dgm:pt>
    <dgm:pt modelId="{64D823E9-F259-884F-83E0-FF0FAB28A2D5}" type="parTrans" cxnId="{E3A18C6A-4748-6640-BD30-FB2FEF32A079}">
      <dgm:prSet/>
      <dgm:spPr/>
      <dgm:t>
        <a:bodyPr/>
        <a:lstStyle/>
        <a:p>
          <a:endParaRPr lang="it-IT"/>
        </a:p>
      </dgm:t>
    </dgm:pt>
    <dgm:pt modelId="{9F9DAA1A-C7AE-EC4E-8192-261B9A4F4792}" type="sibTrans" cxnId="{E3A18C6A-4748-6640-BD30-FB2FEF32A079}">
      <dgm:prSet/>
      <dgm:spPr/>
      <dgm:t>
        <a:bodyPr/>
        <a:lstStyle/>
        <a:p>
          <a:endParaRPr lang="it-IT"/>
        </a:p>
      </dgm:t>
    </dgm:pt>
    <dgm:pt modelId="{540C2868-7168-0C4B-9AE3-B9F230B83E8F}">
      <dgm:prSet phldrT="[Testo]"/>
      <dgm:spPr/>
      <dgm:t>
        <a:bodyPr/>
        <a:lstStyle/>
        <a:p>
          <a:r>
            <a:rPr lang="en-US" noProof="0" dirty="0"/>
            <a:t>Rapid-onset events</a:t>
          </a:r>
        </a:p>
      </dgm:t>
    </dgm:pt>
    <dgm:pt modelId="{D70FA9CF-53BE-A540-BAE6-D2EDB3B64412}" type="parTrans" cxnId="{A9432CE0-0FF0-9640-A964-74C8D7D8328E}">
      <dgm:prSet/>
      <dgm:spPr/>
      <dgm:t>
        <a:bodyPr/>
        <a:lstStyle/>
        <a:p>
          <a:endParaRPr lang="it-IT"/>
        </a:p>
      </dgm:t>
    </dgm:pt>
    <dgm:pt modelId="{54226586-DAD9-4948-8984-1A7D444348A4}" type="sibTrans" cxnId="{A9432CE0-0FF0-9640-A964-74C8D7D8328E}">
      <dgm:prSet/>
      <dgm:spPr/>
      <dgm:t>
        <a:bodyPr/>
        <a:lstStyle/>
        <a:p>
          <a:endParaRPr lang="it-IT"/>
        </a:p>
      </dgm:t>
    </dgm:pt>
    <dgm:pt modelId="{B96A0B03-A0EA-5A43-8117-FF26F66CBD86}">
      <dgm:prSet phldrT="[Testo]"/>
      <dgm:spPr/>
      <dgm:t>
        <a:bodyPr/>
        <a:lstStyle/>
        <a:p>
          <a:r>
            <a:rPr lang="en-US" noProof="0" dirty="0"/>
            <a:t>FLOODS</a:t>
          </a:r>
        </a:p>
      </dgm:t>
    </dgm:pt>
    <dgm:pt modelId="{6ECD2D1D-04EB-8D42-B7C1-545DB590E709}" type="parTrans" cxnId="{E895FC84-BAAD-5146-828A-8708B7AF6109}">
      <dgm:prSet/>
      <dgm:spPr/>
      <dgm:t>
        <a:bodyPr/>
        <a:lstStyle/>
        <a:p>
          <a:endParaRPr lang="it-IT"/>
        </a:p>
      </dgm:t>
    </dgm:pt>
    <dgm:pt modelId="{D17DDF97-7F73-B046-8B01-D5C24AFD322E}" type="sibTrans" cxnId="{E895FC84-BAAD-5146-828A-8708B7AF6109}">
      <dgm:prSet/>
      <dgm:spPr/>
      <dgm:t>
        <a:bodyPr/>
        <a:lstStyle/>
        <a:p>
          <a:endParaRPr lang="it-IT"/>
        </a:p>
      </dgm:t>
    </dgm:pt>
    <dgm:pt modelId="{DF6ECE36-0D76-5E4F-8BCC-55DB172A85A5}">
      <dgm:prSet phldrT="[Testo]"/>
      <dgm:spPr/>
      <dgm:t>
        <a:bodyPr/>
        <a:lstStyle/>
        <a:p>
          <a:r>
            <a:rPr lang="en-US" noProof="0" dirty="0"/>
            <a:t>GROUNDWATER AND SOIL SALINIZATION</a:t>
          </a:r>
        </a:p>
      </dgm:t>
    </dgm:pt>
    <dgm:pt modelId="{86692705-D1A9-FD4C-A857-BD626826991D}" type="parTrans" cxnId="{197C1BF0-D873-DE42-9070-97888D6B6DCC}">
      <dgm:prSet/>
      <dgm:spPr/>
      <dgm:t>
        <a:bodyPr/>
        <a:lstStyle/>
        <a:p>
          <a:endParaRPr lang="it-IT"/>
        </a:p>
      </dgm:t>
    </dgm:pt>
    <dgm:pt modelId="{1E64AABA-BBA9-7D43-AA71-7463D58029A2}" type="sibTrans" cxnId="{197C1BF0-D873-DE42-9070-97888D6B6DCC}">
      <dgm:prSet/>
      <dgm:spPr/>
      <dgm:t>
        <a:bodyPr/>
        <a:lstStyle/>
        <a:p>
          <a:endParaRPr lang="it-IT"/>
        </a:p>
      </dgm:t>
    </dgm:pt>
    <dgm:pt modelId="{D5B57D74-A598-D048-926F-7B2430FA5ACD}">
      <dgm:prSet phldrT="[Testo]"/>
      <dgm:spPr/>
      <dgm:t>
        <a:bodyPr/>
        <a:lstStyle/>
        <a:p>
          <a:r>
            <a:rPr lang="en-US" noProof="0" dirty="0"/>
            <a:t>DROUGHTS</a:t>
          </a:r>
        </a:p>
      </dgm:t>
    </dgm:pt>
    <dgm:pt modelId="{218BA319-1025-EC42-A1B8-46178AE19709}" type="parTrans" cxnId="{C0E470EB-D93F-5C44-BAB4-6EEA2130AE4E}">
      <dgm:prSet/>
      <dgm:spPr/>
      <dgm:t>
        <a:bodyPr/>
        <a:lstStyle/>
        <a:p>
          <a:endParaRPr lang="it-IT"/>
        </a:p>
      </dgm:t>
    </dgm:pt>
    <dgm:pt modelId="{70E797A2-8550-AE47-B594-E8B38A134F80}" type="sibTrans" cxnId="{C0E470EB-D93F-5C44-BAB4-6EEA2130AE4E}">
      <dgm:prSet/>
      <dgm:spPr/>
      <dgm:t>
        <a:bodyPr/>
        <a:lstStyle/>
        <a:p>
          <a:endParaRPr lang="it-IT"/>
        </a:p>
      </dgm:t>
    </dgm:pt>
    <dgm:pt modelId="{7B644364-A99C-BE4B-97AD-8AD29876CD91}">
      <dgm:prSet phldrT="[Testo]"/>
      <dgm:spPr/>
      <dgm:t>
        <a:bodyPr/>
        <a:lstStyle/>
        <a:p>
          <a:r>
            <a:rPr lang="en-US" noProof="0" dirty="0"/>
            <a:t>DESERTIFICATION</a:t>
          </a:r>
        </a:p>
      </dgm:t>
    </dgm:pt>
    <dgm:pt modelId="{1E71372C-CD64-1B40-8FD6-86B20092E7F6}" type="parTrans" cxnId="{34AF8C25-C113-754F-AEF4-DE5A8AC9D181}">
      <dgm:prSet/>
      <dgm:spPr/>
      <dgm:t>
        <a:bodyPr/>
        <a:lstStyle/>
        <a:p>
          <a:endParaRPr lang="it-IT"/>
        </a:p>
      </dgm:t>
    </dgm:pt>
    <dgm:pt modelId="{2F2A2046-5AC9-A841-8BC6-7EDA7AE1D78F}" type="sibTrans" cxnId="{34AF8C25-C113-754F-AEF4-DE5A8AC9D181}">
      <dgm:prSet/>
      <dgm:spPr/>
      <dgm:t>
        <a:bodyPr/>
        <a:lstStyle/>
        <a:p>
          <a:endParaRPr lang="it-IT"/>
        </a:p>
      </dgm:t>
    </dgm:pt>
    <dgm:pt modelId="{8A3FDEC9-2C34-6343-A9B0-9F82363667B9}">
      <dgm:prSet phldrT="[Testo]"/>
      <dgm:spPr/>
      <dgm:t>
        <a:bodyPr/>
        <a:lstStyle/>
        <a:p>
          <a:r>
            <a:rPr lang="en-US" noProof="0" dirty="0"/>
            <a:t>STORMS</a:t>
          </a:r>
        </a:p>
      </dgm:t>
    </dgm:pt>
    <dgm:pt modelId="{50382DD2-F6EA-8F48-A8E7-4D560BB9835D}" type="parTrans" cxnId="{87D3FA3A-148C-EC4B-9320-665DED513C47}">
      <dgm:prSet/>
      <dgm:spPr/>
      <dgm:t>
        <a:bodyPr/>
        <a:lstStyle/>
        <a:p>
          <a:endParaRPr lang="it-IT"/>
        </a:p>
      </dgm:t>
    </dgm:pt>
    <dgm:pt modelId="{ABDDE672-4D7B-C940-8BA0-633DBB8564A0}" type="sibTrans" cxnId="{87D3FA3A-148C-EC4B-9320-665DED513C47}">
      <dgm:prSet/>
      <dgm:spPr/>
      <dgm:t>
        <a:bodyPr/>
        <a:lstStyle/>
        <a:p>
          <a:endParaRPr lang="it-IT"/>
        </a:p>
      </dgm:t>
    </dgm:pt>
    <dgm:pt modelId="{919A1D75-8752-AE46-AB7F-C6A3BB4C53C0}">
      <dgm:prSet phldrT="[Testo]"/>
      <dgm:spPr/>
      <dgm:t>
        <a:bodyPr/>
        <a:lstStyle/>
        <a:p>
          <a:r>
            <a:rPr lang="en-US" noProof="0" dirty="0"/>
            <a:t>HURRICANES</a:t>
          </a:r>
        </a:p>
      </dgm:t>
    </dgm:pt>
    <dgm:pt modelId="{F5CEB8E2-8097-1A4A-8154-03DAEB44DD1D}" type="parTrans" cxnId="{E77DB900-2163-2148-9EDB-B05502CC41A3}">
      <dgm:prSet/>
      <dgm:spPr/>
      <dgm:t>
        <a:bodyPr/>
        <a:lstStyle/>
        <a:p>
          <a:endParaRPr lang="it-IT"/>
        </a:p>
      </dgm:t>
    </dgm:pt>
    <dgm:pt modelId="{D5AF031F-5AA6-7547-8570-37D813BEDE36}" type="sibTrans" cxnId="{E77DB900-2163-2148-9EDB-B05502CC41A3}">
      <dgm:prSet/>
      <dgm:spPr/>
      <dgm:t>
        <a:bodyPr/>
        <a:lstStyle/>
        <a:p>
          <a:endParaRPr lang="it-IT"/>
        </a:p>
      </dgm:t>
    </dgm:pt>
    <dgm:pt modelId="{36650E0A-9BCA-2A45-9346-5F9ED9EFFCF7}">
      <dgm:prSet phldrT="[Testo]"/>
      <dgm:spPr/>
      <dgm:t>
        <a:bodyPr/>
        <a:lstStyle/>
        <a:p>
          <a:r>
            <a:rPr lang="en-US" noProof="0" dirty="0"/>
            <a:t>TYPHOONS</a:t>
          </a:r>
        </a:p>
      </dgm:t>
    </dgm:pt>
    <dgm:pt modelId="{C250794F-B6F1-9B4B-A5E0-6167437569AF}" type="parTrans" cxnId="{BFD7AEE3-39F9-1546-B691-E93452BFF3B8}">
      <dgm:prSet/>
      <dgm:spPr/>
      <dgm:t>
        <a:bodyPr/>
        <a:lstStyle/>
        <a:p>
          <a:endParaRPr lang="it-IT"/>
        </a:p>
      </dgm:t>
    </dgm:pt>
    <dgm:pt modelId="{C2CCA71C-A881-A64F-9551-7CFF40531CF4}" type="sibTrans" cxnId="{BFD7AEE3-39F9-1546-B691-E93452BFF3B8}">
      <dgm:prSet/>
      <dgm:spPr/>
      <dgm:t>
        <a:bodyPr/>
        <a:lstStyle/>
        <a:p>
          <a:endParaRPr lang="it-IT"/>
        </a:p>
      </dgm:t>
    </dgm:pt>
    <dgm:pt modelId="{44D624E3-2DC1-5340-9EF6-A4757258667E}">
      <dgm:prSet phldrT="[Testo]"/>
      <dgm:spPr/>
      <dgm:t>
        <a:bodyPr/>
        <a:lstStyle/>
        <a:p>
          <a:r>
            <a:rPr lang="en-US" noProof="0" dirty="0"/>
            <a:t>CYCLONES</a:t>
          </a:r>
        </a:p>
      </dgm:t>
    </dgm:pt>
    <dgm:pt modelId="{2FC0451F-214E-C44E-89B6-1D47D1D3C32A}" type="parTrans" cxnId="{1B630DEC-E5D9-DC44-A4BC-AE90E2469E2B}">
      <dgm:prSet/>
      <dgm:spPr/>
      <dgm:t>
        <a:bodyPr/>
        <a:lstStyle/>
        <a:p>
          <a:endParaRPr lang="it-IT"/>
        </a:p>
      </dgm:t>
    </dgm:pt>
    <dgm:pt modelId="{C37284B6-2DA9-EF49-84D0-F47C1FFFFC5D}" type="sibTrans" cxnId="{1B630DEC-E5D9-DC44-A4BC-AE90E2469E2B}">
      <dgm:prSet/>
      <dgm:spPr/>
      <dgm:t>
        <a:bodyPr/>
        <a:lstStyle/>
        <a:p>
          <a:endParaRPr lang="it-IT"/>
        </a:p>
      </dgm:t>
    </dgm:pt>
    <dgm:pt modelId="{28D741BA-0981-FB44-A930-B4C9CDAF077C}">
      <dgm:prSet phldrT="[Testo]"/>
      <dgm:spPr/>
      <dgm:t>
        <a:bodyPr/>
        <a:lstStyle/>
        <a:p>
          <a:r>
            <a:rPr lang="en-US" noProof="0" dirty="0"/>
            <a:t>MUDSLIDES</a:t>
          </a:r>
        </a:p>
      </dgm:t>
    </dgm:pt>
    <dgm:pt modelId="{EC000443-76F5-5F49-B8E0-B05A430DB928}" type="parTrans" cxnId="{A21B3B7E-B0BD-3A43-961E-8D20135D1D5E}">
      <dgm:prSet/>
      <dgm:spPr/>
      <dgm:t>
        <a:bodyPr/>
        <a:lstStyle/>
        <a:p>
          <a:endParaRPr lang="it-IT"/>
        </a:p>
      </dgm:t>
    </dgm:pt>
    <dgm:pt modelId="{CEEF6D46-AF1F-2A42-A356-CC13C51CC03B}" type="sibTrans" cxnId="{A21B3B7E-B0BD-3A43-961E-8D20135D1D5E}">
      <dgm:prSet/>
      <dgm:spPr/>
      <dgm:t>
        <a:bodyPr/>
        <a:lstStyle/>
        <a:p>
          <a:endParaRPr lang="it-IT"/>
        </a:p>
      </dgm:t>
    </dgm:pt>
    <dgm:pt modelId="{22DA2BE4-0A3C-504E-9551-F3146BC5C709}" type="pres">
      <dgm:prSet presAssocID="{7121136B-AC1C-2849-940E-12C0C5240959}" presName="Name0" presStyleCnt="0">
        <dgm:presLayoutVars>
          <dgm:dir/>
          <dgm:animLvl val="lvl"/>
          <dgm:resizeHandles val="exact"/>
        </dgm:presLayoutVars>
      </dgm:prSet>
      <dgm:spPr/>
    </dgm:pt>
    <dgm:pt modelId="{A8354708-E32C-034E-B179-7DAAA9EC4E37}" type="pres">
      <dgm:prSet presAssocID="{710C0FAF-B8CC-594B-ACB9-6810D9EF9D99}" presName="composite" presStyleCnt="0"/>
      <dgm:spPr/>
    </dgm:pt>
    <dgm:pt modelId="{10E5AC00-A945-9147-B25B-D0235E4A9579}" type="pres">
      <dgm:prSet presAssocID="{710C0FAF-B8CC-594B-ACB9-6810D9EF9D9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A24B275-5F81-6940-A5BA-23EAC7A41074}" type="pres">
      <dgm:prSet presAssocID="{710C0FAF-B8CC-594B-ACB9-6810D9EF9D99}" presName="desTx" presStyleLbl="alignAccFollowNode1" presStyleIdx="0" presStyleCnt="2">
        <dgm:presLayoutVars>
          <dgm:bulletEnabled val="1"/>
        </dgm:presLayoutVars>
      </dgm:prSet>
      <dgm:spPr/>
    </dgm:pt>
    <dgm:pt modelId="{41762D10-070E-D745-A95F-C209A67B6FD8}" type="pres">
      <dgm:prSet presAssocID="{A78252B6-73FB-154C-9FD1-0294437E9CC3}" presName="space" presStyleCnt="0"/>
      <dgm:spPr/>
    </dgm:pt>
    <dgm:pt modelId="{4ABB8355-248B-3149-9ECC-3C9DBD30C164}" type="pres">
      <dgm:prSet presAssocID="{540C2868-7168-0C4B-9AE3-B9F230B83E8F}" presName="composite" presStyleCnt="0"/>
      <dgm:spPr/>
    </dgm:pt>
    <dgm:pt modelId="{48D4CFB8-9EF7-F640-BFC5-A38174E1E15B}" type="pres">
      <dgm:prSet presAssocID="{540C2868-7168-0C4B-9AE3-B9F230B83E8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2DBF963-666D-814B-8504-CDE55B7A5841}" type="pres">
      <dgm:prSet presAssocID="{540C2868-7168-0C4B-9AE3-B9F230B83E8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E77DB900-2163-2148-9EDB-B05502CC41A3}" srcId="{540C2868-7168-0C4B-9AE3-B9F230B83E8F}" destId="{919A1D75-8752-AE46-AB7F-C6A3BB4C53C0}" srcOrd="2" destOrd="0" parTransId="{F5CEB8E2-8097-1A4A-8154-03DAEB44DD1D}" sibTransId="{D5AF031F-5AA6-7547-8570-37D813BEDE36}"/>
    <dgm:cxn modelId="{C1AFFB1F-3558-1947-912C-62833EE35E27}" type="presOf" srcId="{D5B57D74-A598-D048-926F-7B2430FA5ACD}" destId="{2A24B275-5F81-6940-A5BA-23EAC7A41074}" srcOrd="0" destOrd="2" presId="urn:microsoft.com/office/officeart/2005/8/layout/hList1"/>
    <dgm:cxn modelId="{34AF8C25-C113-754F-AEF4-DE5A8AC9D181}" srcId="{710C0FAF-B8CC-594B-ACB9-6810D9EF9D99}" destId="{7B644364-A99C-BE4B-97AD-8AD29876CD91}" srcOrd="3" destOrd="0" parTransId="{1E71372C-CD64-1B40-8FD6-86B20092E7F6}" sibTransId="{2F2A2046-5AC9-A841-8BC6-7EDA7AE1D78F}"/>
    <dgm:cxn modelId="{F6D05D28-6995-4845-8559-60C40554ECE4}" srcId="{7121136B-AC1C-2849-940E-12C0C5240959}" destId="{710C0FAF-B8CC-594B-ACB9-6810D9EF9D99}" srcOrd="0" destOrd="0" parTransId="{D72B1FF3-3C1A-8D4A-A471-D45E70E6A9E7}" sibTransId="{A78252B6-73FB-154C-9FD1-0294437E9CC3}"/>
    <dgm:cxn modelId="{87D3FA3A-148C-EC4B-9320-665DED513C47}" srcId="{540C2868-7168-0C4B-9AE3-B9F230B83E8F}" destId="{8A3FDEC9-2C34-6343-A9B0-9F82363667B9}" srcOrd="1" destOrd="0" parTransId="{50382DD2-F6EA-8F48-A8E7-4D560BB9835D}" sibTransId="{ABDDE672-4D7B-C940-8BA0-633DBB8564A0}"/>
    <dgm:cxn modelId="{24CE3357-FE9B-C743-B24A-B376F494EEE2}" type="presOf" srcId="{DF6ECE36-0D76-5E4F-8BCC-55DB172A85A5}" destId="{2A24B275-5F81-6940-A5BA-23EAC7A41074}" srcOrd="0" destOrd="1" presId="urn:microsoft.com/office/officeart/2005/8/layout/hList1"/>
    <dgm:cxn modelId="{C8836B63-964B-3F49-AFF4-0718F9B3FDCC}" type="presOf" srcId="{710C0FAF-B8CC-594B-ACB9-6810D9EF9D99}" destId="{10E5AC00-A945-9147-B25B-D0235E4A9579}" srcOrd="0" destOrd="0" presId="urn:microsoft.com/office/officeart/2005/8/layout/hList1"/>
    <dgm:cxn modelId="{E3A18C6A-4748-6640-BD30-FB2FEF32A079}" srcId="{710C0FAF-B8CC-594B-ACB9-6810D9EF9D99}" destId="{A23716B1-7F24-E344-9F66-AB17AF965B40}" srcOrd="0" destOrd="0" parTransId="{64D823E9-F259-884F-83E0-FF0FAB28A2D5}" sibTransId="{9F9DAA1A-C7AE-EC4E-8192-261B9A4F4792}"/>
    <dgm:cxn modelId="{A21B3B7E-B0BD-3A43-961E-8D20135D1D5E}" srcId="{540C2868-7168-0C4B-9AE3-B9F230B83E8F}" destId="{28D741BA-0981-FB44-A930-B4C9CDAF077C}" srcOrd="5" destOrd="0" parTransId="{EC000443-76F5-5F49-B8E0-B05A430DB928}" sibTransId="{CEEF6D46-AF1F-2A42-A356-CC13C51CC03B}"/>
    <dgm:cxn modelId="{E895FC84-BAAD-5146-828A-8708B7AF6109}" srcId="{540C2868-7168-0C4B-9AE3-B9F230B83E8F}" destId="{B96A0B03-A0EA-5A43-8117-FF26F66CBD86}" srcOrd="0" destOrd="0" parTransId="{6ECD2D1D-04EB-8D42-B7C1-545DB590E709}" sibTransId="{D17DDF97-7F73-B046-8B01-D5C24AFD322E}"/>
    <dgm:cxn modelId="{73A0BE9E-6EC6-934D-9799-C2FACDE9C51C}" type="presOf" srcId="{B96A0B03-A0EA-5A43-8117-FF26F66CBD86}" destId="{92DBF963-666D-814B-8504-CDE55B7A5841}" srcOrd="0" destOrd="0" presId="urn:microsoft.com/office/officeart/2005/8/layout/hList1"/>
    <dgm:cxn modelId="{0A55E3A8-98BF-F84F-9F09-35A070CEF8EE}" type="presOf" srcId="{8A3FDEC9-2C34-6343-A9B0-9F82363667B9}" destId="{92DBF963-666D-814B-8504-CDE55B7A5841}" srcOrd="0" destOrd="1" presId="urn:microsoft.com/office/officeart/2005/8/layout/hList1"/>
    <dgm:cxn modelId="{C31960AC-BA58-4E49-AB45-B44722B4B220}" type="presOf" srcId="{919A1D75-8752-AE46-AB7F-C6A3BB4C53C0}" destId="{92DBF963-666D-814B-8504-CDE55B7A5841}" srcOrd="0" destOrd="2" presId="urn:microsoft.com/office/officeart/2005/8/layout/hList1"/>
    <dgm:cxn modelId="{2814C9BC-F2E7-7A4D-8E6A-3B37500E7150}" type="presOf" srcId="{36650E0A-9BCA-2A45-9346-5F9ED9EFFCF7}" destId="{92DBF963-666D-814B-8504-CDE55B7A5841}" srcOrd="0" destOrd="3" presId="urn:microsoft.com/office/officeart/2005/8/layout/hList1"/>
    <dgm:cxn modelId="{80B295BE-E43A-2448-B38D-EF21A067BA7A}" type="presOf" srcId="{28D741BA-0981-FB44-A930-B4C9CDAF077C}" destId="{92DBF963-666D-814B-8504-CDE55B7A5841}" srcOrd="0" destOrd="5" presId="urn:microsoft.com/office/officeart/2005/8/layout/hList1"/>
    <dgm:cxn modelId="{EBF40ED7-DC8D-FF4D-85A6-D03B45DF183C}" type="presOf" srcId="{7B644364-A99C-BE4B-97AD-8AD29876CD91}" destId="{2A24B275-5F81-6940-A5BA-23EAC7A41074}" srcOrd="0" destOrd="3" presId="urn:microsoft.com/office/officeart/2005/8/layout/hList1"/>
    <dgm:cxn modelId="{A73A63D9-71DE-0848-A7D5-FE6CAD6952DC}" type="presOf" srcId="{44D624E3-2DC1-5340-9EF6-A4757258667E}" destId="{92DBF963-666D-814B-8504-CDE55B7A5841}" srcOrd="0" destOrd="4" presId="urn:microsoft.com/office/officeart/2005/8/layout/hList1"/>
    <dgm:cxn modelId="{B57CDBDC-CEAE-854F-8193-96972C4CA763}" type="presOf" srcId="{540C2868-7168-0C4B-9AE3-B9F230B83E8F}" destId="{48D4CFB8-9EF7-F640-BFC5-A38174E1E15B}" srcOrd="0" destOrd="0" presId="urn:microsoft.com/office/officeart/2005/8/layout/hList1"/>
    <dgm:cxn modelId="{A9432CE0-0FF0-9640-A964-74C8D7D8328E}" srcId="{7121136B-AC1C-2849-940E-12C0C5240959}" destId="{540C2868-7168-0C4B-9AE3-B9F230B83E8F}" srcOrd="1" destOrd="0" parTransId="{D70FA9CF-53BE-A540-BAE6-D2EDB3B64412}" sibTransId="{54226586-DAD9-4948-8984-1A7D444348A4}"/>
    <dgm:cxn modelId="{BFD7AEE3-39F9-1546-B691-E93452BFF3B8}" srcId="{540C2868-7168-0C4B-9AE3-B9F230B83E8F}" destId="{36650E0A-9BCA-2A45-9346-5F9ED9EFFCF7}" srcOrd="3" destOrd="0" parTransId="{C250794F-B6F1-9B4B-A5E0-6167437569AF}" sibTransId="{C2CCA71C-A881-A64F-9551-7CFF40531CF4}"/>
    <dgm:cxn modelId="{ABD8C8E7-E620-F74A-A254-1E920C859C2A}" type="presOf" srcId="{A23716B1-7F24-E344-9F66-AB17AF965B40}" destId="{2A24B275-5F81-6940-A5BA-23EAC7A41074}" srcOrd="0" destOrd="0" presId="urn:microsoft.com/office/officeart/2005/8/layout/hList1"/>
    <dgm:cxn modelId="{0F5C10EB-82E3-0D4B-BB9F-B95FB744B4A4}" type="presOf" srcId="{7121136B-AC1C-2849-940E-12C0C5240959}" destId="{22DA2BE4-0A3C-504E-9551-F3146BC5C709}" srcOrd="0" destOrd="0" presId="urn:microsoft.com/office/officeart/2005/8/layout/hList1"/>
    <dgm:cxn modelId="{C0E470EB-D93F-5C44-BAB4-6EEA2130AE4E}" srcId="{710C0FAF-B8CC-594B-ACB9-6810D9EF9D99}" destId="{D5B57D74-A598-D048-926F-7B2430FA5ACD}" srcOrd="2" destOrd="0" parTransId="{218BA319-1025-EC42-A1B8-46178AE19709}" sibTransId="{70E797A2-8550-AE47-B594-E8B38A134F80}"/>
    <dgm:cxn modelId="{1B630DEC-E5D9-DC44-A4BC-AE90E2469E2B}" srcId="{540C2868-7168-0C4B-9AE3-B9F230B83E8F}" destId="{44D624E3-2DC1-5340-9EF6-A4757258667E}" srcOrd="4" destOrd="0" parTransId="{2FC0451F-214E-C44E-89B6-1D47D1D3C32A}" sibTransId="{C37284B6-2DA9-EF49-84D0-F47C1FFFFC5D}"/>
    <dgm:cxn modelId="{197C1BF0-D873-DE42-9070-97888D6B6DCC}" srcId="{710C0FAF-B8CC-594B-ACB9-6810D9EF9D99}" destId="{DF6ECE36-0D76-5E4F-8BCC-55DB172A85A5}" srcOrd="1" destOrd="0" parTransId="{86692705-D1A9-FD4C-A857-BD626826991D}" sibTransId="{1E64AABA-BBA9-7D43-AA71-7463D58029A2}"/>
    <dgm:cxn modelId="{6C7477A7-EA06-1740-B1B2-31E0825165E7}" type="presParOf" srcId="{22DA2BE4-0A3C-504E-9551-F3146BC5C709}" destId="{A8354708-E32C-034E-B179-7DAAA9EC4E37}" srcOrd="0" destOrd="0" presId="urn:microsoft.com/office/officeart/2005/8/layout/hList1"/>
    <dgm:cxn modelId="{D6F1B068-783F-2C4B-BC99-FFECF2B22331}" type="presParOf" srcId="{A8354708-E32C-034E-B179-7DAAA9EC4E37}" destId="{10E5AC00-A945-9147-B25B-D0235E4A9579}" srcOrd="0" destOrd="0" presId="urn:microsoft.com/office/officeart/2005/8/layout/hList1"/>
    <dgm:cxn modelId="{18B9FD20-ADCF-2744-ABFD-CF0DE48F3F5E}" type="presParOf" srcId="{A8354708-E32C-034E-B179-7DAAA9EC4E37}" destId="{2A24B275-5F81-6940-A5BA-23EAC7A41074}" srcOrd="1" destOrd="0" presId="urn:microsoft.com/office/officeart/2005/8/layout/hList1"/>
    <dgm:cxn modelId="{9F4DA025-00D6-D846-8101-6EC3828132C3}" type="presParOf" srcId="{22DA2BE4-0A3C-504E-9551-F3146BC5C709}" destId="{41762D10-070E-D745-A95F-C209A67B6FD8}" srcOrd="1" destOrd="0" presId="urn:microsoft.com/office/officeart/2005/8/layout/hList1"/>
    <dgm:cxn modelId="{941A7B1D-8CD4-5D44-9E98-D8EB31500DBB}" type="presParOf" srcId="{22DA2BE4-0A3C-504E-9551-F3146BC5C709}" destId="{4ABB8355-248B-3149-9ECC-3C9DBD30C164}" srcOrd="2" destOrd="0" presId="urn:microsoft.com/office/officeart/2005/8/layout/hList1"/>
    <dgm:cxn modelId="{BAE5E9FB-D5EF-9343-A603-BFA2023B3840}" type="presParOf" srcId="{4ABB8355-248B-3149-9ECC-3C9DBD30C164}" destId="{48D4CFB8-9EF7-F640-BFC5-A38174E1E15B}" srcOrd="0" destOrd="0" presId="urn:microsoft.com/office/officeart/2005/8/layout/hList1"/>
    <dgm:cxn modelId="{0CBADC9E-181B-754D-A1CE-4122A32172EE}" type="presParOf" srcId="{4ABB8355-248B-3149-9ECC-3C9DBD30C164}" destId="{92DBF963-666D-814B-8504-CDE55B7A58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98610D-B3EE-D74E-BC3D-BB4A802A023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6A25D7D-77FC-BB43-8D5F-C55A94E78327}">
      <dgm:prSet phldrT="[Testo]" custT="1"/>
      <dgm:spPr/>
      <dgm:t>
        <a:bodyPr/>
        <a:lstStyle/>
        <a:p>
          <a:r>
            <a:rPr lang="it-IT" sz="6000" dirty="0"/>
            <a:t>MOVE</a:t>
          </a:r>
        </a:p>
      </dgm:t>
    </dgm:pt>
    <dgm:pt modelId="{CCF49A7F-ABFA-AC43-85E8-3E7F444DBF7E}" type="parTrans" cxnId="{69F721E6-F641-7440-BFD5-081E824853CB}">
      <dgm:prSet/>
      <dgm:spPr/>
      <dgm:t>
        <a:bodyPr/>
        <a:lstStyle/>
        <a:p>
          <a:endParaRPr lang="it-IT"/>
        </a:p>
      </dgm:t>
    </dgm:pt>
    <dgm:pt modelId="{B2DD9DA0-FC8B-BC41-9C95-8A7278405C75}" type="sibTrans" cxnId="{69F721E6-F641-7440-BFD5-081E824853CB}">
      <dgm:prSet/>
      <dgm:spPr/>
      <dgm:t>
        <a:bodyPr/>
        <a:lstStyle/>
        <a:p>
          <a:endParaRPr lang="it-IT"/>
        </a:p>
      </dgm:t>
    </dgm:pt>
    <dgm:pt modelId="{7172E8E6-B61D-5841-A17B-1E08B3F8B35D}">
      <dgm:prSet phldrT="[Testo]" custT="1"/>
      <dgm:spPr/>
      <dgm:t>
        <a:bodyPr/>
        <a:lstStyle/>
        <a:p>
          <a:r>
            <a:rPr lang="it-IT" sz="2400" dirty="0"/>
            <a:t>CHOOSE TO LEAVE (MIGRATION)</a:t>
          </a:r>
        </a:p>
      </dgm:t>
    </dgm:pt>
    <dgm:pt modelId="{081E1DA3-F6D4-2842-A209-344CB185EF32}" type="parTrans" cxnId="{1901A599-3F4C-324F-83A9-38774A2829C0}">
      <dgm:prSet/>
      <dgm:spPr/>
      <dgm:t>
        <a:bodyPr/>
        <a:lstStyle/>
        <a:p>
          <a:endParaRPr lang="it-IT"/>
        </a:p>
      </dgm:t>
    </dgm:pt>
    <dgm:pt modelId="{9483C76A-98A4-E742-85AD-3D91BE3D6518}" type="sibTrans" cxnId="{1901A599-3F4C-324F-83A9-38774A2829C0}">
      <dgm:prSet/>
      <dgm:spPr/>
      <dgm:t>
        <a:bodyPr/>
        <a:lstStyle/>
        <a:p>
          <a:endParaRPr lang="it-IT"/>
        </a:p>
      </dgm:t>
    </dgm:pt>
    <dgm:pt modelId="{1423EEA9-8C95-7640-A00D-772794CF1FEC}">
      <dgm:prSet phldrT="[Testo]" custT="1"/>
      <dgm:spPr/>
      <dgm:t>
        <a:bodyPr/>
        <a:lstStyle/>
        <a:p>
          <a:r>
            <a:rPr lang="it-IT" sz="2400" dirty="0"/>
            <a:t>FORCED TO MOVE (DISPLACE</a:t>
          </a:r>
        </a:p>
        <a:p>
          <a:r>
            <a:rPr lang="it-IT" sz="2400" dirty="0"/>
            <a:t>MENT)</a:t>
          </a:r>
        </a:p>
      </dgm:t>
    </dgm:pt>
    <dgm:pt modelId="{5396C865-1FC5-5940-8636-90EA3167362E}" type="parTrans" cxnId="{6EFB7D9D-B2D9-A342-8EA5-88F84AF55550}">
      <dgm:prSet/>
      <dgm:spPr/>
      <dgm:t>
        <a:bodyPr/>
        <a:lstStyle/>
        <a:p>
          <a:endParaRPr lang="it-IT"/>
        </a:p>
      </dgm:t>
    </dgm:pt>
    <dgm:pt modelId="{D582ADBA-4CF0-2B4E-8624-301EFE7FAB4B}" type="sibTrans" cxnId="{6EFB7D9D-B2D9-A342-8EA5-88F84AF55550}">
      <dgm:prSet/>
      <dgm:spPr/>
      <dgm:t>
        <a:bodyPr/>
        <a:lstStyle/>
        <a:p>
          <a:endParaRPr lang="it-IT"/>
        </a:p>
      </dgm:t>
    </dgm:pt>
    <dgm:pt modelId="{BCD60A58-82EA-3D4E-80C2-4EA0B0C6A68A}">
      <dgm:prSet phldrT="[Testo]" custT="1"/>
      <dgm:spPr/>
      <dgm:t>
        <a:bodyPr/>
        <a:lstStyle/>
        <a:p>
          <a:r>
            <a:rPr lang="it-IT" sz="6000" dirty="0"/>
            <a:t>STAY</a:t>
          </a:r>
        </a:p>
      </dgm:t>
    </dgm:pt>
    <dgm:pt modelId="{EFB77631-8D8A-F942-A3ED-AD6E2F8D9107}" type="parTrans" cxnId="{E28E8FBE-1ED5-DB47-8652-1F50C720DC12}">
      <dgm:prSet/>
      <dgm:spPr/>
      <dgm:t>
        <a:bodyPr/>
        <a:lstStyle/>
        <a:p>
          <a:endParaRPr lang="it-IT"/>
        </a:p>
      </dgm:t>
    </dgm:pt>
    <dgm:pt modelId="{975BD473-13E1-0847-AC2E-04DB6BED7A1E}" type="sibTrans" cxnId="{E28E8FBE-1ED5-DB47-8652-1F50C720DC12}">
      <dgm:prSet/>
      <dgm:spPr/>
      <dgm:t>
        <a:bodyPr/>
        <a:lstStyle/>
        <a:p>
          <a:endParaRPr lang="it-IT"/>
        </a:p>
      </dgm:t>
    </dgm:pt>
    <dgm:pt modelId="{E20264DE-595D-0F4C-AEEF-30A2CCA46166}">
      <dgm:prSet phldrT="[Testo]" custT="1"/>
      <dgm:spPr/>
      <dgm:t>
        <a:bodyPr/>
        <a:lstStyle/>
        <a:p>
          <a:r>
            <a:rPr lang="it-IT" sz="2400" kern="1200" dirty="0">
              <a:latin typeface="+mn-lt"/>
            </a:rPr>
            <a:t>UNABLE TO </a:t>
          </a:r>
          <a:r>
            <a:rPr lang="it-IT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LEAVE</a:t>
          </a:r>
          <a:r>
            <a:rPr lang="it-IT" sz="2400" kern="1200" dirty="0">
              <a:latin typeface="+mn-lt"/>
            </a:rPr>
            <a:t> (TRAPPED)</a:t>
          </a:r>
        </a:p>
      </dgm:t>
    </dgm:pt>
    <dgm:pt modelId="{9654B1F6-B214-6941-B007-CACC43EEB336}" type="parTrans" cxnId="{117CA53E-97D4-6D4A-A6BD-15020F2E3EB2}">
      <dgm:prSet/>
      <dgm:spPr/>
      <dgm:t>
        <a:bodyPr/>
        <a:lstStyle/>
        <a:p>
          <a:endParaRPr lang="it-IT"/>
        </a:p>
      </dgm:t>
    </dgm:pt>
    <dgm:pt modelId="{85F04D00-0F21-7B46-B329-0DB544E154E7}" type="sibTrans" cxnId="{117CA53E-97D4-6D4A-A6BD-15020F2E3EB2}">
      <dgm:prSet/>
      <dgm:spPr/>
      <dgm:t>
        <a:bodyPr/>
        <a:lstStyle/>
        <a:p>
          <a:endParaRPr lang="it-IT"/>
        </a:p>
      </dgm:t>
    </dgm:pt>
    <dgm:pt modelId="{C653CA55-C281-C24F-A304-7F55F7F6D059}">
      <dgm:prSet phldrT="[Testo]" custT="1"/>
      <dgm:spPr/>
      <dgm:t>
        <a:bodyPr/>
        <a:lstStyle/>
        <a:p>
          <a:r>
            <a:rPr lang="it-IT" sz="2400" dirty="0"/>
            <a:t>CHOOSE TO STAY (IMMOBILE)</a:t>
          </a:r>
        </a:p>
      </dgm:t>
    </dgm:pt>
    <dgm:pt modelId="{0FD2783D-0084-934B-BD54-D1F942C59F46}" type="parTrans" cxnId="{EE53CDA5-0A3F-1145-AE7C-5F264C9556BD}">
      <dgm:prSet/>
      <dgm:spPr/>
      <dgm:t>
        <a:bodyPr/>
        <a:lstStyle/>
        <a:p>
          <a:endParaRPr lang="it-IT"/>
        </a:p>
      </dgm:t>
    </dgm:pt>
    <dgm:pt modelId="{866FD42B-FE4C-1540-A266-AD67C5097D88}" type="sibTrans" cxnId="{EE53CDA5-0A3F-1145-AE7C-5F264C9556BD}">
      <dgm:prSet/>
      <dgm:spPr/>
      <dgm:t>
        <a:bodyPr/>
        <a:lstStyle/>
        <a:p>
          <a:endParaRPr lang="it-IT"/>
        </a:p>
      </dgm:t>
    </dgm:pt>
    <dgm:pt modelId="{F0E86369-6C04-904E-A0D8-1D23184F74D0}" type="pres">
      <dgm:prSet presAssocID="{8398610D-B3EE-D74E-BC3D-BB4A802A023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052038C-821B-4F4D-97C2-C326347BFE63}" type="pres">
      <dgm:prSet presAssocID="{76A25D7D-77FC-BB43-8D5F-C55A94E78327}" presName="root" presStyleCnt="0"/>
      <dgm:spPr/>
    </dgm:pt>
    <dgm:pt modelId="{E3AA3DF6-2C6B-B349-8FAC-CB6E241694F7}" type="pres">
      <dgm:prSet presAssocID="{76A25D7D-77FC-BB43-8D5F-C55A94E78327}" presName="rootComposite" presStyleCnt="0"/>
      <dgm:spPr/>
    </dgm:pt>
    <dgm:pt modelId="{26124A37-E695-DC49-8AAB-90BE57DCF276}" type="pres">
      <dgm:prSet presAssocID="{76A25D7D-77FC-BB43-8D5F-C55A94E78327}" presName="rootText" presStyleLbl="node1" presStyleIdx="0" presStyleCnt="2"/>
      <dgm:spPr/>
    </dgm:pt>
    <dgm:pt modelId="{983DCCCC-3D74-0D45-9498-0F1CA2962BF0}" type="pres">
      <dgm:prSet presAssocID="{76A25D7D-77FC-BB43-8D5F-C55A94E78327}" presName="rootConnector" presStyleLbl="node1" presStyleIdx="0" presStyleCnt="2"/>
      <dgm:spPr/>
    </dgm:pt>
    <dgm:pt modelId="{475DDA54-607A-D040-85E5-689E5312F193}" type="pres">
      <dgm:prSet presAssocID="{76A25D7D-77FC-BB43-8D5F-C55A94E78327}" presName="childShape" presStyleCnt="0"/>
      <dgm:spPr/>
    </dgm:pt>
    <dgm:pt modelId="{A2F460E2-52A2-C243-878C-2C8B52A347ED}" type="pres">
      <dgm:prSet presAssocID="{081E1DA3-F6D4-2842-A209-344CB185EF32}" presName="Name13" presStyleLbl="parChTrans1D2" presStyleIdx="0" presStyleCnt="4"/>
      <dgm:spPr/>
    </dgm:pt>
    <dgm:pt modelId="{44CDCB24-C149-5F4B-B349-2622F9C29497}" type="pres">
      <dgm:prSet presAssocID="{7172E8E6-B61D-5841-A17B-1E08B3F8B35D}" presName="childText" presStyleLbl="bgAcc1" presStyleIdx="0" presStyleCnt="4">
        <dgm:presLayoutVars>
          <dgm:bulletEnabled val="1"/>
        </dgm:presLayoutVars>
      </dgm:prSet>
      <dgm:spPr/>
    </dgm:pt>
    <dgm:pt modelId="{F7E51DA6-FE21-AC4B-BBC5-495495D91A3F}" type="pres">
      <dgm:prSet presAssocID="{5396C865-1FC5-5940-8636-90EA3167362E}" presName="Name13" presStyleLbl="parChTrans1D2" presStyleIdx="1" presStyleCnt="4"/>
      <dgm:spPr/>
    </dgm:pt>
    <dgm:pt modelId="{5CD37EDF-CB45-8B47-90AB-7A203E5743BB}" type="pres">
      <dgm:prSet presAssocID="{1423EEA9-8C95-7640-A00D-772794CF1FEC}" presName="childText" presStyleLbl="bgAcc1" presStyleIdx="1" presStyleCnt="4">
        <dgm:presLayoutVars>
          <dgm:bulletEnabled val="1"/>
        </dgm:presLayoutVars>
      </dgm:prSet>
      <dgm:spPr/>
    </dgm:pt>
    <dgm:pt modelId="{E2F4016B-1CB1-1A4E-84EF-F6C057D601F5}" type="pres">
      <dgm:prSet presAssocID="{BCD60A58-82EA-3D4E-80C2-4EA0B0C6A68A}" presName="root" presStyleCnt="0"/>
      <dgm:spPr/>
    </dgm:pt>
    <dgm:pt modelId="{BB7FEE4E-C33D-3A4C-8512-66E1ED661952}" type="pres">
      <dgm:prSet presAssocID="{BCD60A58-82EA-3D4E-80C2-4EA0B0C6A68A}" presName="rootComposite" presStyleCnt="0"/>
      <dgm:spPr/>
    </dgm:pt>
    <dgm:pt modelId="{2B29AC8F-2568-E34A-9BE1-D199AF3B5B4E}" type="pres">
      <dgm:prSet presAssocID="{BCD60A58-82EA-3D4E-80C2-4EA0B0C6A68A}" presName="rootText" presStyleLbl="node1" presStyleIdx="1" presStyleCnt="2"/>
      <dgm:spPr/>
    </dgm:pt>
    <dgm:pt modelId="{D0D2687C-80E2-BE45-9103-DD0F08B85793}" type="pres">
      <dgm:prSet presAssocID="{BCD60A58-82EA-3D4E-80C2-4EA0B0C6A68A}" presName="rootConnector" presStyleLbl="node1" presStyleIdx="1" presStyleCnt="2"/>
      <dgm:spPr/>
    </dgm:pt>
    <dgm:pt modelId="{1259233B-CC33-F246-AE1A-1E05A0A75CB9}" type="pres">
      <dgm:prSet presAssocID="{BCD60A58-82EA-3D4E-80C2-4EA0B0C6A68A}" presName="childShape" presStyleCnt="0"/>
      <dgm:spPr/>
    </dgm:pt>
    <dgm:pt modelId="{2D922EEF-9869-C84F-8925-FE2C31F09556}" type="pres">
      <dgm:prSet presAssocID="{9654B1F6-B214-6941-B007-CACC43EEB336}" presName="Name13" presStyleLbl="parChTrans1D2" presStyleIdx="2" presStyleCnt="4"/>
      <dgm:spPr/>
    </dgm:pt>
    <dgm:pt modelId="{5961997D-503F-9544-B664-B00A4CCC9126}" type="pres">
      <dgm:prSet presAssocID="{E20264DE-595D-0F4C-AEEF-30A2CCA46166}" presName="childText" presStyleLbl="bgAcc1" presStyleIdx="2" presStyleCnt="4">
        <dgm:presLayoutVars>
          <dgm:bulletEnabled val="1"/>
        </dgm:presLayoutVars>
      </dgm:prSet>
      <dgm:spPr/>
    </dgm:pt>
    <dgm:pt modelId="{08A755B1-CC15-2241-9C7E-8DB72BEC4164}" type="pres">
      <dgm:prSet presAssocID="{0FD2783D-0084-934B-BD54-D1F942C59F46}" presName="Name13" presStyleLbl="parChTrans1D2" presStyleIdx="3" presStyleCnt="4"/>
      <dgm:spPr/>
    </dgm:pt>
    <dgm:pt modelId="{563C6DD1-85B1-C747-9630-F7C6433FEA50}" type="pres">
      <dgm:prSet presAssocID="{C653CA55-C281-C24F-A304-7F55F7F6D059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3AD90E0C-6FD2-AA49-96C1-BA86EDE600C9}" type="presOf" srcId="{081E1DA3-F6D4-2842-A209-344CB185EF32}" destId="{A2F460E2-52A2-C243-878C-2C8B52A347ED}" srcOrd="0" destOrd="0" presId="urn:microsoft.com/office/officeart/2005/8/layout/hierarchy3"/>
    <dgm:cxn modelId="{750BBB2E-555A-984D-B60C-ED70BBDCEE6E}" type="presOf" srcId="{BCD60A58-82EA-3D4E-80C2-4EA0B0C6A68A}" destId="{2B29AC8F-2568-E34A-9BE1-D199AF3B5B4E}" srcOrd="0" destOrd="0" presId="urn:microsoft.com/office/officeart/2005/8/layout/hierarchy3"/>
    <dgm:cxn modelId="{62080E38-BF35-244F-95D2-6182A901042D}" type="presOf" srcId="{BCD60A58-82EA-3D4E-80C2-4EA0B0C6A68A}" destId="{D0D2687C-80E2-BE45-9103-DD0F08B85793}" srcOrd="1" destOrd="0" presId="urn:microsoft.com/office/officeart/2005/8/layout/hierarchy3"/>
    <dgm:cxn modelId="{117CA53E-97D4-6D4A-A6BD-15020F2E3EB2}" srcId="{BCD60A58-82EA-3D4E-80C2-4EA0B0C6A68A}" destId="{E20264DE-595D-0F4C-AEEF-30A2CCA46166}" srcOrd="0" destOrd="0" parTransId="{9654B1F6-B214-6941-B007-CACC43EEB336}" sibTransId="{85F04D00-0F21-7B46-B329-0DB544E154E7}"/>
    <dgm:cxn modelId="{2C83CC69-C2E9-304C-BAE3-6F9930857327}" type="presOf" srcId="{0FD2783D-0084-934B-BD54-D1F942C59F46}" destId="{08A755B1-CC15-2241-9C7E-8DB72BEC4164}" srcOrd="0" destOrd="0" presId="urn:microsoft.com/office/officeart/2005/8/layout/hierarchy3"/>
    <dgm:cxn modelId="{0582168D-DCE2-7744-8029-C85F96C17A69}" type="presOf" srcId="{5396C865-1FC5-5940-8636-90EA3167362E}" destId="{F7E51DA6-FE21-AC4B-BBC5-495495D91A3F}" srcOrd="0" destOrd="0" presId="urn:microsoft.com/office/officeart/2005/8/layout/hierarchy3"/>
    <dgm:cxn modelId="{910A0598-FB81-7E45-A743-7CBB4A672F35}" type="presOf" srcId="{E20264DE-595D-0F4C-AEEF-30A2CCA46166}" destId="{5961997D-503F-9544-B664-B00A4CCC9126}" srcOrd="0" destOrd="0" presId="urn:microsoft.com/office/officeart/2005/8/layout/hierarchy3"/>
    <dgm:cxn modelId="{1901A599-3F4C-324F-83A9-38774A2829C0}" srcId="{76A25D7D-77FC-BB43-8D5F-C55A94E78327}" destId="{7172E8E6-B61D-5841-A17B-1E08B3F8B35D}" srcOrd="0" destOrd="0" parTransId="{081E1DA3-F6D4-2842-A209-344CB185EF32}" sibTransId="{9483C76A-98A4-E742-85AD-3D91BE3D6518}"/>
    <dgm:cxn modelId="{6EFB7D9D-B2D9-A342-8EA5-88F84AF55550}" srcId="{76A25D7D-77FC-BB43-8D5F-C55A94E78327}" destId="{1423EEA9-8C95-7640-A00D-772794CF1FEC}" srcOrd="1" destOrd="0" parTransId="{5396C865-1FC5-5940-8636-90EA3167362E}" sibTransId="{D582ADBA-4CF0-2B4E-8624-301EFE7FAB4B}"/>
    <dgm:cxn modelId="{EA473FA0-5875-9D49-8574-03B5D2A69EF6}" type="presOf" srcId="{1423EEA9-8C95-7640-A00D-772794CF1FEC}" destId="{5CD37EDF-CB45-8B47-90AB-7A203E5743BB}" srcOrd="0" destOrd="0" presId="urn:microsoft.com/office/officeart/2005/8/layout/hierarchy3"/>
    <dgm:cxn modelId="{EE53CDA5-0A3F-1145-AE7C-5F264C9556BD}" srcId="{BCD60A58-82EA-3D4E-80C2-4EA0B0C6A68A}" destId="{C653CA55-C281-C24F-A304-7F55F7F6D059}" srcOrd="1" destOrd="0" parTransId="{0FD2783D-0084-934B-BD54-D1F942C59F46}" sibTransId="{866FD42B-FE4C-1540-A266-AD67C5097D88}"/>
    <dgm:cxn modelId="{087F84AA-BD6C-6F47-9154-8A4AA808CFE8}" type="presOf" srcId="{76A25D7D-77FC-BB43-8D5F-C55A94E78327}" destId="{26124A37-E695-DC49-8AAB-90BE57DCF276}" srcOrd="0" destOrd="0" presId="urn:microsoft.com/office/officeart/2005/8/layout/hierarchy3"/>
    <dgm:cxn modelId="{F37593AF-FF6F-4D42-8686-BB2FE2E2F894}" type="presOf" srcId="{7172E8E6-B61D-5841-A17B-1E08B3F8B35D}" destId="{44CDCB24-C149-5F4B-B349-2622F9C29497}" srcOrd="0" destOrd="0" presId="urn:microsoft.com/office/officeart/2005/8/layout/hierarchy3"/>
    <dgm:cxn modelId="{BA46CBBA-AFA2-C54A-8EED-2B8677F316C0}" type="presOf" srcId="{76A25D7D-77FC-BB43-8D5F-C55A94E78327}" destId="{983DCCCC-3D74-0D45-9498-0F1CA2962BF0}" srcOrd="1" destOrd="0" presId="urn:microsoft.com/office/officeart/2005/8/layout/hierarchy3"/>
    <dgm:cxn modelId="{3817CEBC-AC28-3A43-A10C-039A2510652D}" type="presOf" srcId="{C653CA55-C281-C24F-A304-7F55F7F6D059}" destId="{563C6DD1-85B1-C747-9630-F7C6433FEA50}" srcOrd="0" destOrd="0" presId="urn:microsoft.com/office/officeart/2005/8/layout/hierarchy3"/>
    <dgm:cxn modelId="{E28E8FBE-1ED5-DB47-8652-1F50C720DC12}" srcId="{8398610D-B3EE-D74E-BC3D-BB4A802A0236}" destId="{BCD60A58-82EA-3D4E-80C2-4EA0B0C6A68A}" srcOrd="1" destOrd="0" parTransId="{EFB77631-8D8A-F942-A3ED-AD6E2F8D9107}" sibTransId="{975BD473-13E1-0847-AC2E-04DB6BED7A1E}"/>
    <dgm:cxn modelId="{49025DE0-574A-5844-8F5A-C16391C8F40B}" type="presOf" srcId="{9654B1F6-B214-6941-B007-CACC43EEB336}" destId="{2D922EEF-9869-C84F-8925-FE2C31F09556}" srcOrd="0" destOrd="0" presId="urn:microsoft.com/office/officeart/2005/8/layout/hierarchy3"/>
    <dgm:cxn modelId="{B057D2E0-678A-EB40-9D97-FAB7AA4A8438}" type="presOf" srcId="{8398610D-B3EE-D74E-BC3D-BB4A802A0236}" destId="{F0E86369-6C04-904E-A0D8-1D23184F74D0}" srcOrd="0" destOrd="0" presId="urn:microsoft.com/office/officeart/2005/8/layout/hierarchy3"/>
    <dgm:cxn modelId="{69F721E6-F641-7440-BFD5-081E824853CB}" srcId="{8398610D-B3EE-D74E-BC3D-BB4A802A0236}" destId="{76A25D7D-77FC-BB43-8D5F-C55A94E78327}" srcOrd="0" destOrd="0" parTransId="{CCF49A7F-ABFA-AC43-85E8-3E7F444DBF7E}" sibTransId="{B2DD9DA0-FC8B-BC41-9C95-8A7278405C75}"/>
    <dgm:cxn modelId="{F4AE4A85-7B1E-7446-BC7F-A1D830AF604D}" type="presParOf" srcId="{F0E86369-6C04-904E-A0D8-1D23184F74D0}" destId="{0052038C-821B-4F4D-97C2-C326347BFE63}" srcOrd="0" destOrd="0" presId="urn:microsoft.com/office/officeart/2005/8/layout/hierarchy3"/>
    <dgm:cxn modelId="{C0FCEB8B-3124-2647-808F-59BA532BD136}" type="presParOf" srcId="{0052038C-821B-4F4D-97C2-C326347BFE63}" destId="{E3AA3DF6-2C6B-B349-8FAC-CB6E241694F7}" srcOrd="0" destOrd="0" presId="urn:microsoft.com/office/officeart/2005/8/layout/hierarchy3"/>
    <dgm:cxn modelId="{6F921C41-A471-8543-847B-F630D20BF7DB}" type="presParOf" srcId="{E3AA3DF6-2C6B-B349-8FAC-CB6E241694F7}" destId="{26124A37-E695-DC49-8AAB-90BE57DCF276}" srcOrd="0" destOrd="0" presId="urn:microsoft.com/office/officeart/2005/8/layout/hierarchy3"/>
    <dgm:cxn modelId="{0D7660A1-7C0D-4749-990E-5E2F27B8AD6E}" type="presParOf" srcId="{E3AA3DF6-2C6B-B349-8FAC-CB6E241694F7}" destId="{983DCCCC-3D74-0D45-9498-0F1CA2962BF0}" srcOrd="1" destOrd="0" presId="urn:microsoft.com/office/officeart/2005/8/layout/hierarchy3"/>
    <dgm:cxn modelId="{9A27E64E-609E-1E46-B06E-1E53B842EA1C}" type="presParOf" srcId="{0052038C-821B-4F4D-97C2-C326347BFE63}" destId="{475DDA54-607A-D040-85E5-689E5312F193}" srcOrd="1" destOrd="0" presId="urn:microsoft.com/office/officeart/2005/8/layout/hierarchy3"/>
    <dgm:cxn modelId="{63044473-9484-9A4B-9FC9-BE879A609963}" type="presParOf" srcId="{475DDA54-607A-D040-85E5-689E5312F193}" destId="{A2F460E2-52A2-C243-878C-2C8B52A347ED}" srcOrd="0" destOrd="0" presId="urn:microsoft.com/office/officeart/2005/8/layout/hierarchy3"/>
    <dgm:cxn modelId="{E81117A6-E11B-C54E-A757-B237E8BA83FB}" type="presParOf" srcId="{475DDA54-607A-D040-85E5-689E5312F193}" destId="{44CDCB24-C149-5F4B-B349-2622F9C29497}" srcOrd="1" destOrd="0" presId="urn:microsoft.com/office/officeart/2005/8/layout/hierarchy3"/>
    <dgm:cxn modelId="{6689806B-0B55-814D-9DC3-88F655BCF095}" type="presParOf" srcId="{475DDA54-607A-D040-85E5-689E5312F193}" destId="{F7E51DA6-FE21-AC4B-BBC5-495495D91A3F}" srcOrd="2" destOrd="0" presId="urn:microsoft.com/office/officeart/2005/8/layout/hierarchy3"/>
    <dgm:cxn modelId="{BAAE5A75-9416-444D-BE73-B08289CB881A}" type="presParOf" srcId="{475DDA54-607A-D040-85E5-689E5312F193}" destId="{5CD37EDF-CB45-8B47-90AB-7A203E5743BB}" srcOrd="3" destOrd="0" presId="urn:microsoft.com/office/officeart/2005/8/layout/hierarchy3"/>
    <dgm:cxn modelId="{70024EB3-C2FD-6545-8FDA-E62A5F216B7B}" type="presParOf" srcId="{F0E86369-6C04-904E-A0D8-1D23184F74D0}" destId="{E2F4016B-1CB1-1A4E-84EF-F6C057D601F5}" srcOrd="1" destOrd="0" presId="urn:microsoft.com/office/officeart/2005/8/layout/hierarchy3"/>
    <dgm:cxn modelId="{7285031A-01B9-BA47-A1C3-125EA6D1BCB5}" type="presParOf" srcId="{E2F4016B-1CB1-1A4E-84EF-F6C057D601F5}" destId="{BB7FEE4E-C33D-3A4C-8512-66E1ED661952}" srcOrd="0" destOrd="0" presId="urn:microsoft.com/office/officeart/2005/8/layout/hierarchy3"/>
    <dgm:cxn modelId="{3412E58F-E420-9548-B19B-23B6767D0F8F}" type="presParOf" srcId="{BB7FEE4E-C33D-3A4C-8512-66E1ED661952}" destId="{2B29AC8F-2568-E34A-9BE1-D199AF3B5B4E}" srcOrd="0" destOrd="0" presId="urn:microsoft.com/office/officeart/2005/8/layout/hierarchy3"/>
    <dgm:cxn modelId="{A0575E86-95C0-EC45-9622-0DD412CDB76D}" type="presParOf" srcId="{BB7FEE4E-C33D-3A4C-8512-66E1ED661952}" destId="{D0D2687C-80E2-BE45-9103-DD0F08B85793}" srcOrd="1" destOrd="0" presId="urn:microsoft.com/office/officeart/2005/8/layout/hierarchy3"/>
    <dgm:cxn modelId="{67AA00B3-398A-684D-87A5-C03A91BB72A6}" type="presParOf" srcId="{E2F4016B-1CB1-1A4E-84EF-F6C057D601F5}" destId="{1259233B-CC33-F246-AE1A-1E05A0A75CB9}" srcOrd="1" destOrd="0" presId="urn:microsoft.com/office/officeart/2005/8/layout/hierarchy3"/>
    <dgm:cxn modelId="{94FDD793-0EE1-1E4F-9B75-E360B27D62EE}" type="presParOf" srcId="{1259233B-CC33-F246-AE1A-1E05A0A75CB9}" destId="{2D922EEF-9869-C84F-8925-FE2C31F09556}" srcOrd="0" destOrd="0" presId="urn:microsoft.com/office/officeart/2005/8/layout/hierarchy3"/>
    <dgm:cxn modelId="{2877E8F9-3535-6E4A-9A41-546B8200C022}" type="presParOf" srcId="{1259233B-CC33-F246-AE1A-1E05A0A75CB9}" destId="{5961997D-503F-9544-B664-B00A4CCC9126}" srcOrd="1" destOrd="0" presId="urn:microsoft.com/office/officeart/2005/8/layout/hierarchy3"/>
    <dgm:cxn modelId="{ED01A7ED-CEAE-9C44-820E-344B3C958618}" type="presParOf" srcId="{1259233B-CC33-F246-AE1A-1E05A0A75CB9}" destId="{08A755B1-CC15-2241-9C7E-8DB72BEC4164}" srcOrd="2" destOrd="0" presId="urn:microsoft.com/office/officeart/2005/8/layout/hierarchy3"/>
    <dgm:cxn modelId="{E9B59ABD-6797-6444-919C-0A8DB52B5C56}" type="presParOf" srcId="{1259233B-CC33-F246-AE1A-1E05A0A75CB9}" destId="{563C6DD1-85B1-C747-9630-F7C6433FEA5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250A84-8EA3-BC40-8F3E-F7000B332E5A}" type="doc">
      <dgm:prSet loTypeId="urn:microsoft.com/office/officeart/2005/8/layout/vList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8276371-A285-044C-B9DE-F6A77098F395}">
      <dgm:prSet phldrT="[Testo]"/>
      <dgm:spPr/>
      <dgm:t>
        <a:bodyPr/>
        <a:lstStyle/>
        <a:p>
          <a:r>
            <a:rPr lang="en-GB" noProof="0" dirty="0"/>
            <a:t>Internally displaced persons (IDPs)</a:t>
          </a:r>
        </a:p>
      </dgm:t>
    </dgm:pt>
    <dgm:pt modelId="{7A0E8BA1-A85C-174E-9B9B-820FDC5B5F05}" type="parTrans" cxnId="{2F73EC60-90AC-EE41-83F4-9A98470AE1EE}">
      <dgm:prSet/>
      <dgm:spPr/>
      <dgm:t>
        <a:bodyPr/>
        <a:lstStyle/>
        <a:p>
          <a:endParaRPr lang="en-GB" noProof="0" dirty="0"/>
        </a:p>
      </dgm:t>
    </dgm:pt>
    <dgm:pt modelId="{A1EED598-E137-A94A-9181-48FD4527B06E}" type="sibTrans" cxnId="{2F73EC60-90AC-EE41-83F4-9A98470AE1EE}">
      <dgm:prSet/>
      <dgm:spPr/>
      <dgm:t>
        <a:bodyPr/>
        <a:lstStyle/>
        <a:p>
          <a:endParaRPr lang="en-GB" noProof="0" dirty="0"/>
        </a:p>
      </dgm:t>
    </dgm:pt>
    <dgm:pt modelId="{85AE3783-3974-584F-A7B9-4470DD4A2BB5}">
      <dgm:prSet phldrT="[Testo]"/>
      <dgm:spPr/>
      <dgm:t>
        <a:bodyPr/>
        <a:lstStyle/>
        <a:p>
          <a:r>
            <a:rPr lang="en-GB" noProof="0" dirty="0">
              <a:highlight>
                <a:srgbClr val="000000"/>
              </a:highlight>
            </a:rPr>
            <a:t>(Climate) Refugees</a:t>
          </a:r>
        </a:p>
      </dgm:t>
    </dgm:pt>
    <dgm:pt modelId="{440BB95A-8FC8-1445-B3FE-C3E50649F101}" type="parTrans" cxnId="{37503AF0-1269-E349-8A63-E6BCAE90F071}">
      <dgm:prSet/>
      <dgm:spPr/>
      <dgm:t>
        <a:bodyPr/>
        <a:lstStyle/>
        <a:p>
          <a:endParaRPr lang="en-GB" noProof="0" dirty="0"/>
        </a:p>
      </dgm:t>
    </dgm:pt>
    <dgm:pt modelId="{55EEF776-C4F5-5D40-B6AD-5CCEC77B6979}" type="sibTrans" cxnId="{37503AF0-1269-E349-8A63-E6BCAE90F071}">
      <dgm:prSet/>
      <dgm:spPr/>
      <dgm:t>
        <a:bodyPr/>
        <a:lstStyle/>
        <a:p>
          <a:endParaRPr lang="en-GB" noProof="0" dirty="0"/>
        </a:p>
      </dgm:t>
    </dgm:pt>
    <dgm:pt modelId="{A5434DBF-CEFC-254E-980D-7C92FDA38934}">
      <dgm:prSet phldrT="[Testo]"/>
      <dgm:spPr/>
      <dgm:t>
        <a:bodyPr/>
        <a:lstStyle/>
        <a:p>
          <a:r>
            <a:rPr lang="en-GB" noProof="0" dirty="0"/>
            <a:t>Forced movement outside the country of origin</a:t>
          </a:r>
        </a:p>
      </dgm:t>
    </dgm:pt>
    <dgm:pt modelId="{51564BD5-7D20-124B-BEFF-EB68E4910940}" type="parTrans" cxnId="{6079430A-75E2-8D4D-A874-2A9CEDC20B39}">
      <dgm:prSet/>
      <dgm:spPr/>
      <dgm:t>
        <a:bodyPr/>
        <a:lstStyle/>
        <a:p>
          <a:endParaRPr lang="en-GB" noProof="0" dirty="0"/>
        </a:p>
      </dgm:t>
    </dgm:pt>
    <dgm:pt modelId="{2F25503C-8B15-D044-ABA3-2B339476A944}" type="sibTrans" cxnId="{6079430A-75E2-8D4D-A874-2A9CEDC20B39}">
      <dgm:prSet/>
      <dgm:spPr/>
      <dgm:t>
        <a:bodyPr/>
        <a:lstStyle/>
        <a:p>
          <a:endParaRPr lang="en-GB" noProof="0" dirty="0"/>
        </a:p>
      </dgm:t>
    </dgm:pt>
    <dgm:pt modelId="{CBDB2CFF-4E21-B04A-BAFB-53F241F9AB67}">
      <dgm:prSet phldrT="[Testo]"/>
      <dgm:spPr/>
      <dgm:t>
        <a:bodyPr/>
        <a:lstStyle/>
        <a:p>
          <a:r>
            <a:rPr lang="en-GB" noProof="0" dirty="0"/>
            <a:t>Migrants</a:t>
          </a:r>
        </a:p>
      </dgm:t>
    </dgm:pt>
    <dgm:pt modelId="{B7824F2E-EACB-4B4D-A28B-372668CC7DD4}" type="sibTrans" cxnId="{DF59198E-F2BF-6440-8B10-8B20661C4867}">
      <dgm:prSet/>
      <dgm:spPr/>
      <dgm:t>
        <a:bodyPr/>
        <a:lstStyle/>
        <a:p>
          <a:endParaRPr lang="en-GB" noProof="0" dirty="0"/>
        </a:p>
      </dgm:t>
    </dgm:pt>
    <dgm:pt modelId="{595757B4-F970-0045-BA1F-FDEB6F95C6EB}" type="parTrans" cxnId="{DF59198E-F2BF-6440-8B10-8B20661C4867}">
      <dgm:prSet/>
      <dgm:spPr/>
      <dgm:t>
        <a:bodyPr/>
        <a:lstStyle/>
        <a:p>
          <a:endParaRPr lang="en-GB" noProof="0" dirty="0"/>
        </a:p>
      </dgm:t>
    </dgm:pt>
    <dgm:pt modelId="{D51BE991-345F-DC43-AB2F-C86AAAC6269A}">
      <dgm:prSet phldrT="[Testo]"/>
      <dgm:spPr/>
      <dgm:t>
        <a:bodyPr/>
        <a:lstStyle/>
        <a:p>
          <a:r>
            <a:rPr lang="en-GB" noProof="0" dirty="0"/>
            <a:t>Voluntary movement</a:t>
          </a:r>
        </a:p>
      </dgm:t>
    </dgm:pt>
    <dgm:pt modelId="{27690E67-BA11-5F45-9D38-B9BF8BC52973}" type="sibTrans" cxnId="{FBEC55CE-39EA-1944-9E48-C35982D7C6CE}">
      <dgm:prSet/>
      <dgm:spPr/>
      <dgm:t>
        <a:bodyPr/>
        <a:lstStyle/>
        <a:p>
          <a:endParaRPr lang="en-GB" noProof="0" dirty="0"/>
        </a:p>
      </dgm:t>
    </dgm:pt>
    <dgm:pt modelId="{E2E53313-D93D-554C-B0A1-BC26EC39BAFF}" type="parTrans" cxnId="{FBEC55CE-39EA-1944-9E48-C35982D7C6CE}">
      <dgm:prSet/>
      <dgm:spPr/>
      <dgm:t>
        <a:bodyPr/>
        <a:lstStyle/>
        <a:p>
          <a:endParaRPr lang="en-GB" noProof="0" dirty="0"/>
        </a:p>
      </dgm:t>
    </dgm:pt>
    <dgm:pt modelId="{E9C0A78B-EFAA-7247-B833-A1ED95527A12}">
      <dgm:prSet phldrT="[Testo]"/>
      <dgm:spPr/>
      <dgm:t>
        <a:bodyPr/>
        <a:lstStyle/>
        <a:p>
          <a:r>
            <a:rPr lang="en-GB" noProof="0" dirty="0"/>
            <a:t>Forced movement within national borders</a:t>
          </a:r>
        </a:p>
      </dgm:t>
    </dgm:pt>
    <dgm:pt modelId="{5E7F6EB0-9565-0248-BE2B-B6EDAFBD0153}" type="sibTrans" cxnId="{F1820E4A-C8ED-B549-8B76-99981DBCA3FE}">
      <dgm:prSet/>
      <dgm:spPr/>
      <dgm:t>
        <a:bodyPr/>
        <a:lstStyle/>
        <a:p>
          <a:endParaRPr lang="en-GB" noProof="0" dirty="0"/>
        </a:p>
      </dgm:t>
    </dgm:pt>
    <dgm:pt modelId="{BFB30ED2-E91B-A24F-8FC7-027F3FFD3BE3}" type="parTrans" cxnId="{F1820E4A-C8ED-B549-8B76-99981DBCA3FE}">
      <dgm:prSet/>
      <dgm:spPr/>
      <dgm:t>
        <a:bodyPr/>
        <a:lstStyle/>
        <a:p>
          <a:endParaRPr lang="en-GB" noProof="0" dirty="0"/>
        </a:p>
      </dgm:t>
    </dgm:pt>
    <dgm:pt modelId="{C2798250-1770-E943-B2CD-AA953F14E9F9}">
      <dgm:prSet phldrT="[Testo]"/>
      <dgm:spPr/>
      <dgm:t>
        <a:bodyPr/>
        <a:lstStyle/>
        <a:p>
          <a:r>
            <a:rPr lang="en-GB" noProof="0" dirty="0"/>
            <a:t>1998 </a:t>
          </a:r>
          <a:r>
            <a:rPr lang="en-US" noProof="0" dirty="0"/>
            <a:t>UN Guiding Principles on Internal Displacement</a:t>
          </a:r>
        </a:p>
      </dgm:t>
    </dgm:pt>
    <dgm:pt modelId="{DD3DC39A-F4C8-2C4E-89C8-D4290EBFE0B0}" type="parTrans" cxnId="{5626C9C3-1C92-BC45-850A-E4664AC2069A}">
      <dgm:prSet/>
      <dgm:spPr/>
    </dgm:pt>
    <dgm:pt modelId="{46A3AE8D-D2EC-8E46-8A7B-461EE5564B81}" type="sibTrans" cxnId="{5626C9C3-1C92-BC45-850A-E4664AC2069A}">
      <dgm:prSet/>
      <dgm:spPr/>
    </dgm:pt>
    <dgm:pt modelId="{C07E7A26-004C-BD42-B767-DFEB69CE8AFB}">
      <dgm:prSet phldrT="[Testo]"/>
      <dgm:spPr/>
      <dgm:t>
        <a:bodyPr/>
        <a:lstStyle/>
        <a:p>
          <a:r>
            <a:rPr lang="en-GB" noProof="0" dirty="0"/>
            <a:t>2009 Kampala Convention </a:t>
          </a:r>
        </a:p>
      </dgm:t>
    </dgm:pt>
    <dgm:pt modelId="{98320F81-EF88-A04E-86F9-1E40DCAE8595}" type="parTrans" cxnId="{449C2653-E6E1-3246-905F-9835680002AE}">
      <dgm:prSet/>
      <dgm:spPr/>
    </dgm:pt>
    <dgm:pt modelId="{DDD23F18-4BFA-D040-BB97-4240FA400D4E}" type="sibTrans" cxnId="{449C2653-E6E1-3246-905F-9835680002AE}">
      <dgm:prSet/>
      <dgm:spPr/>
    </dgm:pt>
    <dgm:pt modelId="{55A24DE1-849A-524B-833A-85FDB0EF4272}">
      <dgm:prSet phldrT="[Testo]"/>
      <dgm:spPr/>
      <dgm:t>
        <a:bodyPr/>
        <a:lstStyle/>
        <a:p>
          <a:r>
            <a:rPr lang="en-GB" noProof="0" dirty="0"/>
            <a:t>Global Compact 2018</a:t>
          </a:r>
        </a:p>
      </dgm:t>
    </dgm:pt>
    <dgm:pt modelId="{D337472B-9B1E-C94A-B65A-47C5CA076F35}" type="parTrans" cxnId="{1CEA6799-C6F5-9B44-9EFF-9B0544FBCF7E}">
      <dgm:prSet/>
      <dgm:spPr/>
    </dgm:pt>
    <dgm:pt modelId="{4E301AD6-5521-E249-9D82-136D68C96A75}" type="sibTrans" cxnId="{1CEA6799-C6F5-9B44-9EFF-9B0544FBCF7E}">
      <dgm:prSet/>
      <dgm:spPr/>
    </dgm:pt>
    <dgm:pt modelId="{0A76D027-1500-8549-84AA-E761ACE996FE}">
      <dgm:prSet phldrT="[Testo]"/>
      <dgm:spPr/>
      <dgm:t>
        <a:bodyPr/>
        <a:lstStyle/>
        <a:p>
          <a:r>
            <a:rPr lang="en-GB" noProof="0" dirty="0"/>
            <a:t>2013 </a:t>
          </a:r>
          <a:r>
            <a:rPr lang="it-IT" noProof="0" dirty="0" err="1"/>
            <a:t>Peninsula</a:t>
          </a:r>
          <a:r>
            <a:rPr lang="it-IT" noProof="0" dirty="0"/>
            <a:t> </a:t>
          </a:r>
          <a:r>
            <a:rPr lang="it-IT" noProof="0" dirty="0" err="1"/>
            <a:t>Principles</a:t>
          </a:r>
          <a:r>
            <a:rPr lang="it-IT" noProof="0" dirty="0"/>
            <a:t> on </a:t>
          </a:r>
          <a:r>
            <a:rPr lang="it-IT" noProof="0" dirty="0" err="1"/>
            <a:t>Climate</a:t>
          </a:r>
          <a:r>
            <a:rPr lang="it-IT" noProof="0" dirty="0"/>
            <a:t> </a:t>
          </a:r>
          <a:r>
            <a:rPr lang="it-IT" noProof="0" dirty="0" err="1"/>
            <a:t>Displacement</a:t>
          </a:r>
          <a:r>
            <a:rPr lang="it-IT" noProof="0" dirty="0"/>
            <a:t> </a:t>
          </a:r>
          <a:r>
            <a:rPr lang="it-IT" noProof="0" dirty="0" err="1"/>
            <a:t>within</a:t>
          </a:r>
          <a:r>
            <a:rPr lang="it-IT" noProof="0" dirty="0"/>
            <a:t> </a:t>
          </a:r>
          <a:r>
            <a:rPr lang="it-IT" noProof="0" dirty="0" err="1"/>
            <a:t>States</a:t>
          </a:r>
          <a:endParaRPr lang="en-GB" noProof="0" dirty="0"/>
        </a:p>
      </dgm:t>
    </dgm:pt>
    <dgm:pt modelId="{1C71FB60-07E9-8F49-BD50-3561C314111C}" type="parTrans" cxnId="{3072B3F3-41BD-094D-A26D-11C6D9A23475}">
      <dgm:prSet/>
      <dgm:spPr/>
    </dgm:pt>
    <dgm:pt modelId="{B149DA4D-E308-414B-A716-13AD313D7F71}" type="sibTrans" cxnId="{3072B3F3-41BD-094D-A26D-11C6D9A23475}">
      <dgm:prSet/>
      <dgm:spPr/>
    </dgm:pt>
    <dgm:pt modelId="{4FBDFD6D-F747-2443-9708-B29E84388F0C}" type="pres">
      <dgm:prSet presAssocID="{79250A84-8EA3-BC40-8F3E-F7000B332E5A}" presName="linear" presStyleCnt="0">
        <dgm:presLayoutVars>
          <dgm:dir/>
          <dgm:resizeHandles val="exact"/>
        </dgm:presLayoutVars>
      </dgm:prSet>
      <dgm:spPr/>
    </dgm:pt>
    <dgm:pt modelId="{71B4139B-4A26-0748-B73D-B927917FC807}" type="pres">
      <dgm:prSet presAssocID="{CBDB2CFF-4E21-B04A-BAFB-53F241F9AB67}" presName="comp" presStyleCnt="0"/>
      <dgm:spPr/>
    </dgm:pt>
    <dgm:pt modelId="{BDD7AAB4-6082-4F4E-8670-25D4682E2773}" type="pres">
      <dgm:prSet presAssocID="{CBDB2CFF-4E21-B04A-BAFB-53F241F9AB67}" presName="box" presStyleLbl="node1" presStyleIdx="0" presStyleCnt="3"/>
      <dgm:spPr/>
    </dgm:pt>
    <dgm:pt modelId="{8D8FA220-587B-B542-B1B5-9A02DAF0FDA6}" type="pres">
      <dgm:prSet presAssocID="{CBDB2CFF-4E21-B04A-BAFB-53F241F9AB67}" presName="img" presStyleLbl="fgImgPlace1" presStyleIdx="0" presStyleCnt="3"/>
      <dgm:spPr/>
    </dgm:pt>
    <dgm:pt modelId="{C61113AA-45B3-4A43-B486-156B38E6B58C}" type="pres">
      <dgm:prSet presAssocID="{CBDB2CFF-4E21-B04A-BAFB-53F241F9AB67}" presName="text" presStyleLbl="node1" presStyleIdx="0" presStyleCnt="3">
        <dgm:presLayoutVars>
          <dgm:bulletEnabled val="1"/>
        </dgm:presLayoutVars>
      </dgm:prSet>
      <dgm:spPr/>
    </dgm:pt>
    <dgm:pt modelId="{DB308DAF-4169-5448-808C-7AD8D1E1C897}" type="pres">
      <dgm:prSet presAssocID="{B7824F2E-EACB-4B4D-A28B-372668CC7DD4}" presName="spacer" presStyleCnt="0"/>
      <dgm:spPr/>
    </dgm:pt>
    <dgm:pt modelId="{9CBA91E0-C798-DE4F-BB94-11B682A00CBD}" type="pres">
      <dgm:prSet presAssocID="{C8276371-A285-044C-B9DE-F6A77098F395}" presName="comp" presStyleCnt="0"/>
      <dgm:spPr/>
    </dgm:pt>
    <dgm:pt modelId="{DB7F59A2-85C8-894F-9678-F53FD36EB542}" type="pres">
      <dgm:prSet presAssocID="{C8276371-A285-044C-B9DE-F6A77098F395}" presName="box" presStyleLbl="node1" presStyleIdx="1" presStyleCnt="3"/>
      <dgm:spPr/>
    </dgm:pt>
    <dgm:pt modelId="{AA76A0B0-1B68-FA43-B19A-AFB8F7C5E472}" type="pres">
      <dgm:prSet presAssocID="{C8276371-A285-044C-B9DE-F6A77098F395}" presName="img" presStyleLbl="fgImgPlace1" presStyleIdx="1" presStyleCnt="3"/>
      <dgm:spPr/>
    </dgm:pt>
    <dgm:pt modelId="{565B5163-6114-7041-B1AF-C66D2177DD19}" type="pres">
      <dgm:prSet presAssocID="{C8276371-A285-044C-B9DE-F6A77098F395}" presName="text" presStyleLbl="node1" presStyleIdx="1" presStyleCnt="3">
        <dgm:presLayoutVars>
          <dgm:bulletEnabled val="1"/>
        </dgm:presLayoutVars>
      </dgm:prSet>
      <dgm:spPr/>
    </dgm:pt>
    <dgm:pt modelId="{7C6FB170-0A56-8C49-BAB2-E851E3785AA8}" type="pres">
      <dgm:prSet presAssocID="{A1EED598-E137-A94A-9181-48FD4527B06E}" presName="spacer" presStyleCnt="0"/>
      <dgm:spPr/>
    </dgm:pt>
    <dgm:pt modelId="{3949C0D7-4995-FE40-B5C7-38A6249EB15D}" type="pres">
      <dgm:prSet presAssocID="{85AE3783-3974-584F-A7B9-4470DD4A2BB5}" presName="comp" presStyleCnt="0"/>
      <dgm:spPr/>
    </dgm:pt>
    <dgm:pt modelId="{61805C67-A632-AC44-AB34-A02630E7F65E}" type="pres">
      <dgm:prSet presAssocID="{85AE3783-3974-584F-A7B9-4470DD4A2BB5}" presName="box" presStyleLbl="node1" presStyleIdx="2" presStyleCnt="3"/>
      <dgm:spPr/>
    </dgm:pt>
    <dgm:pt modelId="{E17012F9-A59F-D342-9559-60321D39B507}" type="pres">
      <dgm:prSet presAssocID="{85AE3783-3974-584F-A7B9-4470DD4A2BB5}" presName="img" presStyleLbl="fgImgPlace1" presStyleIdx="2" presStyleCnt="3"/>
      <dgm:spPr/>
    </dgm:pt>
    <dgm:pt modelId="{B77A730A-0B6D-A94A-A556-1B0CC6C73434}" type="pres">
      <dgm:prSet presAssocID="{85AE3783-3974-584F-A7B9-4470DD4A2BB5}" presName="text" presStyleLbl="node1" presStyleIdx="2" presStyleCnt="3">
        <dgm:presLayoutVars>
          <dgm:bulletEnabled val="1"/>
        </dgm:presLayoutVars>
      </dgm:prSet>
      <dgm:spPr/>
    </dgm:pt>
  </dgm:ptLst>
  <dgm:cxnLst>
    <dgm:cxn modelId="{B4E8BF02-B615-EB44-B027-FBD278A21937}" type="presOf" srcId="{C8276371-A285-044C-B9DE-F6A77098F395}" destId="{565B5163-6114-7041-B1AF-C66D2177DD19}" srcOrd="1" destOrd="0" presId="urn:microsoft.com/office/officeart/2005/8/layout/vList4"/>
    <dgm:cxn modelId="{B3841803-9F29-914D-BC96-63555B1C67EC}" type="presOf" srcId="{79250A84-8EA3-BC40-8F3E-F7000B332E5A}" destId="{4FBDFD6D-F747-2443-9708-B29E84388F0C}" srcOrd="0" destOrd="0" presId="urn:microsoft.com/office/officeart/2005/8/layout/vList4"/>
    <dgm:cxn modelId="{6079430A-75E2-8D4D-A874-2A9CEDC20B39}" srcId="{85AE3783-3974-584F-A7B9-4470DD4A2BB5}" destId="{A5434DBF-CEFC-254E-980D-7C92FDA38934}" srcOrd="0" destOrd="0" parTransId="{51564BD5-7D20-124B-BEFF-EB68E4910940}" sibTransId="{2F25503C-8B15-D044-ABA3-2B339476A944}"/>
    <dgm:cxn modelId="{69324F13-7B74-4B4F-9F3D-B9D638AC2071}" type="presOf" srcId="{85AE3783-3974-584F-A7B9-4470DD4A2BB5}" destId="{B77A730A-0B6D-A94A-A556-1B0CC6C73434}" srcOrd="1" destOrd="0" presId="urn:microsoft.com/office/officeart/2005/8/layout/vList4"/>
    <dgm:cxn modelId="{ACC5F91D-5C96-FB41-ABFD-9E7BC5D38D31}" type="presOf" srcId="{0A76D027-1500-8549-84AA-E761ACE996FE}" destId="{565B5163-6114-7041-B1AF-C66D2177DD19}" srcOrd="1" destOrd="4" presId="urn:microsoft.com/office/officeart/2005/8/layout/vList4"/>
    <dgm:cxn modelId="{A1CFAC20-2A37-EB40-BD90-9677734F0C02}" type="presOf" srcId="{D51BE991-345F-DC43-AB2F-C86AAAC6269A}" destId="{BDD7AAB4-6082-4F4E-8670-25D4682E2773}" srcOrd="0" destOrd="1" presId="urn:microsoft.com/office/officeart/2005/8/layout/vList4"/>
    <dgm:cxn modelId="{4DE07229-324A-4646-A8C7-728588BE2371}" type="presOf" srcId="{C2798250-1770-E943-B2CD-AA953F14E9F9}" destId="{565B5163-6114-7041-B1AF-C66D2177DD19}" srcOrd="1" destOrd="2" presId="urn:microsoft.com/office/officeart/2005/8/layout/vList4"/>
    <dgm:cxn modelId="{53ABFD2A-1C57-6F47-8485-A7142E5C3C78}" type="presOf" srcId="{D51BE991-345F-DC43-AB2F-C86AAAC6269A}" destId="{C61113AA-45B3-4A43-B486-156B38E6B58C}" srcOrd="1" destOrd="1" presId="urn:microsoft.com/office/officeart/2005/8/layout/vList4"/>
    <dgm:cxn modelId="{1034C436-C288-BD43-ACD7-59EC5ED6ECD9}" type="presOf" srcId="{CBDB2CFF-4E21-B04A-BAFB-53F241F9AB67}" destId="{BDD7AAB4-6082-4F4E-8670-25D4682E2773}" srcOrd="0" destOrd="0" presId="urn:microsoft.com/office/officeart/2005/8/layout/vList4"/>
    <dgm:cxn modelId="{F1820E4A-C8ED-B549-8B76-99981DBCA3FE}" srcId="{C8276371-A285-044C-B9DE-F6A77098F395}" destId="{E9C0A78B-EFAA-7247-B833-A1ED95527A12}" srcOrd="0" destOrd="0" parTransId="{BFB30ED2-E91B-A24F-8FC7-027F3FFD3BE3}" sibTransId="{5E7F6EB0-9565-0248-BE2B-B6EDAFBD0153}"/>
    <dgm:cxn modelId="{449C2653-E6E1-3246-905F-9835680002AE}" srcId="{C8276371-A285-044C-B9DE-F6A77098F395}" destId="{C07E7A26-004C-BD42-B767-DFEB69CE8AFB}" srcOrd="2" destOrd="0" parTransId="{98320F81-EF88-A04E-86F9-1E40DCAE8595}" sibTransId="{DDD23F18-4BFA-D040-BB97-4240FA400D4E}"/>
    <dgm:cxn modelId="{2F73EC60-90AC-EE41-83F4-9A98470AE1EE}" srcId="{79250A84-8EA3-BC40-8F3E-F7000B332E5A}" destId="{C8276371-A285-044C-B9DE-F6A77098F395}" srcOrd="1" destOrd="0" parTransId="{7A0E8BA1-A85C-174E-9B9B-820FDC5B5F05}" sibTransId="{A1EED598-E137-A94A-9181-48FD4527B06E}"/>
    <dgm:cxn modelId="{284E0862-6B65-3A40-9DF3-178CF2BE4E6C}" type="presOf" srcId="{A5434DBF-CEFC-254E-980D-7C92FDA38934}" destId="{B77A730A-0B6D-A94A-A556-1B0CC6C73434}" srcOrd="1" destOrd="1" presId="urn:microsoft.com/office/officeart/2005/8/layout/vList4"/>
    <dgm:cxn modelId="{241D926B-4F3D-D641-B002-D1D17DCCB4F8}" type="presOf" srcId="{E9C0A78B-EFAA-7247-B833-A1ED95527A12}" destId="{565B5163-6114-7041-B1AF-C66D2177DD19}" srcOrd="1" destOrd="1" presId="urn:microsoft.com/office/officeart/2005/8/layout/vList4"/>
    <dgm:cxn modelId="{0F650D70-5B32-CD45-A42E-A034017700B1}" type="presOf" srcId="{55A24DE1-849A-524B-833A-85FDB0EF4272}" destId="{C61113AA-45B3-4A43-B486-156B38E6B58C}" srcOrd="1" destOrd="2" presId="urn:microsoft.com/office/officeart/2005/8/layout/vList4"/>
    <dgm:cxn modelId="{FB376878-CF18-0544-884F-5EE0DFB3AFFB}" type="presOf" srcId="{C07E7A26-004C-BD42-B767-DFEB69CE8AFB}" destId="{DB7F59A2-85C8-894F-9678-F53FD36EB542}" srcOrd="0" destOrd="3" presId="urn:microsoft.com/office/officeart/2005/8/layout/vList4"/>
    <dgm:cxn modelId="{76EC4F81-AEAA-1D49-A96E-CB182A050898}" type="presOf" srcId="{C07E7A26-004C-BD42-B767-DFEB69CE8AFB}" destId="{565B5163-6114-7041-B1AF-C66D2177DD19}" srcOrd="1" destOrd="3" presId="urn:microsoft.com/office/officeart/2005/8/layout/vList4"/>
    <dgm:cxn modelId="{33E42184-AA0E-424C-AF6B-0D54F504D1EB}" type="presOf" srcId="{0A76D027-1500-8549-84AA-E761ACE996FE}" destId="{DB7F59A2-85C8-894F-9678-F53FD36EB542}" srcOrd="0" destOrd="4" presId="urn:microsoft.com/office/officeart/2005/8/layout/vList4"/>
    <dgm:cxn modelId="{5A376B88-F7F5-D74E-B43E-BEBBE735BDDF}" type="presOf" srcId="{55A24DE1-849A-524B-833A-85FDB0EF4272}" destId="{BDD7AAB4-6082-4F4E-8670-25D4682E2773}" srcOrd="0" destOrd="2" presId="urn:microsoft.com/office/officeart/2005/8/layout/vList4"/>
    <dgm:cxn modelId="{DF59198E-F2BF-6440-8B10-8B20661C4867}" srcId="{79250A84-8EA3-BC40-8F3E-F7000B332E5A}" destId="{CBDB2CFF-4E21-B04A-BAFB-53F241F9AB67}" srcOrd="0" destOrd="0" parTransId="{595757B4-F970-0045-BA1F-FDEB6F95C6EB}" sibTransId="{B7824F2E-EACB-4B4D-A28B-372668CC7DD4}"/>
    <dgm:cxn modelId="{E0C50592-D0DC-A64D-A500-421D2C85F943}" type="presOf" srcId="{CBDB2CFF-4E21-B04A-BAFB-53F241F9AB67}" destId="{C61113AA-45B3-4A43-B486-156B38E6B58C}" srcOrd="1" destOrd="0" presId="urn:microsoft.com/office/officeart/2005/8/layout/vList4"/>
    <dgm:cxn modelId="{1CEA6799-C6F5-9B44-9EFF-9B0544FBCF7E}" srcId="{CBDB2CFF-4E21-B04A-BAFB-53F241F9AB67}" destId="{55A24DE1-849A-524B-833A-85FDB0EF4272}" srcOrd="1" destOrd="0" parTransId="{D337472B-9B1E-C94A-B65A-47C5CA076F35}" sibTransId="{4E301AD6-5521-E249-9D82-136D68C96A75}"/>
    <dgm:cxn modelId="{351457A9-CDFC-1140-A686-437E08E890F4}" type="presOf" srcId="{A5434DBF-CEFC-254E-980D-7C92FDA38934}" destId="{61805C67-A632-AC44-AB34-A02630E7F65E}" srcOrd="0" destOrd="1" presId="urn:microsoft.com/office/officeart/2005/8/layout/vList4"/>
    <dgm:cxn modelId="{111C66B1-9DE7-1D43-9A01-A215C491D8C3}" type="presOf" srcId="{C8276371-A285-044C-B9DE-F6A77098F395}" destId="{DB7F59A2-85C8-894F-9678-F53FD36EB542}" srcOrd="0" destOrd="0" presId="urn:microsoft.com/office/officeart/2005/8/layout/vList4"/>
    <dgm:cxn modelId="{1A74CABD-15CD-1B4F-B8B4-F8BB4047999D}" type="presOf" srcId="{C2798250-1770-E943-B2CD-AA953F14E9F9}" destId="{DB7F59A2-85C8-894F-9678-F53FD36EB542}" srcOrd="0" destOrd="2" presId="urn:microsoft.com/office/officeart/2005/8/layout/vList4"/>
    <dgm:cxn modelId="{91DC65C0-F281-954E-9AD6-8F760529AA54}" type="presOf" srcId="{85AE3783-3974-584F-A7B9-4470DD4A2BB5}" destId="{61805C67-A632-AC44-AB34-A02630E7F65E}" srcOrd="0" destOrd="0" presId="urn:microsoft.com/office/officeart/2005/8/layout/vList4"/>
    <dgm:cxn modelId="{5626C9C3-1C92-BC45-850A-E4664AC2069A}" srcId="{C8276371-A285-044C-B9DE-F6A77098F395}" destId="{C2798250-1770-E943-B2CD-AA953F14E9F9}" srcOrd="1" destOrd="0" parTransId="{DD3DC39A-F4C8-2C4E-89C8-D4290EBFE0B0}" sibTransId="{46A3AE8D-D2EC-8E46-8A7B-461EE5564B81}"/>
    <dgm:cxn modelId="{FBEC55CE-39EA-1944-9E48-C35982D7C6CE}" srcId="{CBDB2CFF-4E21-B04A-BAFB-53F241F9AB67}" destId="{D51BE991-345F-DC43-AB2F-C86AAAC6269A}" srcOrd="0" destOrd="0" parTransId="{E2E53313-D93D-554C-B0A1-BC26EC39BAFF}" sibTransId="{27690E67-BA11-5F45-9D38-B9BF8BC52973}"/>
    <dgm:cxn modelId="{6255E5D6-0639-4E46-93AD-C7FA0346C776}" type="presOf" srcId="{E9C0A78B-EFAA-7247-B833-A1ED95527A12}" destId="{DB7F59A2-85C8-894F-9678-F53FD36EB542}" srcOrd="0" destOrd="1" presId="urn:microsoft.com/office/officeart/2005/8/layout/vList4"/>
    <dgm:cxn modelId="{37503AF0-1269-E349-8A63-E6BCAE90F071}" srcId="{79250A84-8EA3-BC40-8F3E-F7000B332E5A}" destId="{85AE3783-3974-584F-A7B9-4470DD4A2BB5}" srcOrd="2" destOrd="0" parTransId="{440BB95A-8FC8-1445-B3FE-C3E50649F101}" sibTransId="{55EEF776-C4F5-5D40-B6AD-5CCEC77B6979}"/>
    <dgm:cxn modelId="{3072B3F3-41BD-094D-A26D-11C6D9A23475}" srcId="{C8276371-A285-044C-B9DE-F6A77098F395}" destId="{0A76D027-1500-8549-84AA-E761ACE996FE}" srcOrd="3" destOrd="0" parTransId="{1C71FB60-07E9-8F49-BD50-3561C314111C}" sibTransId="{B149DA4D-E308-414B-A716-13AD313D7F71}"/>
    <dgm:cxn modelId="{3B88A452-D6CC-AC40-93C1-3FC6D92E0F11}" type="presParOf" srcId="{4FBDFD6D-F747-2443-9708-B29E84388F0C}" destId="{71B4139B-4A26-0748-B73D-B927917FC807}" srcOrd="0" destOrd="0" presId="urn:microsoft.com/office/officeart/2005/8/layout/vList4"/>
    <dgm:cxn modelId="{1F8EB1DC-35D3-EC42-BF88-60EE0E4D5098}" type="presParOf" srcId="{71B4139B-4A26-0748-B73D-B927917FC807}" destId="{BDD7AAB4-6082-4F4E-8670-25D4682E2773}" srcOrd="0" destOrd="0" presId="urn:microsoft.com/office/officeart/2005/8/layout/vList4"/>
    <dgm:cxn modelId="{683D520C-BC10-2146-B49E-079D34112C30}" type="presParOf" srcId="{71B4139B-4A26-0748-B73D-B927917FC807}" destId="{8D8FA220-587B-B542-B1B5-9A02DAF0FDA6}" srcOrd="1" destOrd="0" presId="urn:microsoft.com/office/officeart/2005/8/layout/vList4"/>
    <dgm:cxn modelId="{71B08FB2-3C03-D641-BBE1-55A17B69AE76}" type="presParOf" srcId="{71B4139B-4A26-0748-B73D-B927917FC807}" destId="{C61113AA-45B3-4A43-B486-156B38E6B58C}" srcOrd="2" destOrd="0" presId="urn:microsoft.com/office/officeart/2005/8/layout/vList4"/>
    <dgm:cxn modelId="{A528E59C-A091-4447-B696-5857D88D845B}" type="presParOf" srcId="{4FBDFD6D-F747-2443-9708-B29E84388F0C}" destId="{DB308DAF-4169-5448-808C-7AD8D1E1C897}" srcOrd="1" destOrd="0" presId="urn:microsoft.com/office/officeart/2005/8/layout/vList4"/>
    <dgm:cxn modelId="{97F8DA17-B844-F54B-94AB-D8E11F3B45B6}" type="presParOf" srcId="{4FBDFD6D-F747-2443-9708-B29E84388F0C}" destId="{9CBA91E0-C798-DE4F-BB94-11B682A00CBD}" srcOrd="2" destOrd="0" presId="urn:microsoft.com/office/officeart/2005/8/layout/vList4"/>
    <dgm:cxn modelId="{FA5DE08A-841B-A343-8995-9298E4B9958C}" type="presParOf" srcId="{9CBA91E0-C798-DE4F-BB94-11B682A00CBD}" destId="{DB7F59A2-85C8-894F-9678-F53FD36EB542}" srcOrd="0" destOrd="0" presId="urn:microsoft.com/office/officeart/2005/8/layout/vList4"/>
    <dgm:cxn modelId="{D54F1721-56F6-F844-80D0-71ECDABBADA4}" type="presParOf" srcId="{9CBA91E0-C798-DE4F-BB94-11B682A00CBD}" destId="{AA76A0B0-1B68-FA43-B19A-AFB8F7C5E472}" srcOrd="1" destOrd="0" presId="urn:microsoft.com/office/officeart/2005/8/layout/vList4"/>
    <dgm:cxn modelId="{58E23747-5403-0540-969F-D4F1E369CE9E}" type="presParOf" srcId="{9CBA91E0-C798-DE4F-BB94-11B682A00CBD}" destId="{565B5163-6114-7041-B1AF-C66D2177DD19}" srcOrd="2" destOrd="0" presId="urn:microsoft.com/office/officeart/2005/8/layout/vList4"/>
    <dgm:cxn modelId="{95ED12EA-39BF-7545-BFA6-1649444248FA}" type="presParOf" srcId="{4FBDFD6D-F747-2443-9708-B29E84388F0C}" destId="{7C6FB170-0A56-8C49-BAB2-E851E3785AA8}" srcOrd="3" destOrd="0" presId="urn:microsoft.com/office/officeart/2005/8/layout/vList4"/>
    <dgm:cxn modelId="{1E58B317-78F6-2C4B-996F-7F50C4275F7A}" type="presParOf" srcId="{4FBDFD6D-F747-2443-9708-B29E84388F0C}" destId="{3949C0D7-4995-FE40-B5C7-38A6249EB15D}" srcOrd="4" destOrd="0" presId="urn:microsoft.com/office/officeart/2005/8/layout/vList4"/>
    <dgm:cxn modelId="{094A8E1F-C624-8941-8B5D-3E01CC9CADEB}" type="presParOf" srcId="{3949C0D7-4995-FE40-B5C7-38A6249EB15D}" destId="{61805C67-A632-AC44-AB34-A02630E7F65E}" srcOrd="0" destOrd="0" presId="urn:microsoft.com/office/officeart/2005/8/layout/vList4"/>
    <dgm:cxn modelId="{D9650CC0-B270-E140-8CE1-1799A8F0C762}" type="presParOf" srcId="{3949C0D7-4995-FE40-B5C7-38A6249EB15D}" destId="{E17012F9-A59F-D342-9559-60321D39B507}" srcOrd="1" destOrd="0" presId="urn:microsoft.com/office/officeart/2005/8/layout/vList4"/>
    <dgm:cxn modelId="{C7FDD28F-56C6-ED45-8121-6E9A6D6245E5}" type="presParOf" srcId="{3949C0D7-4995-FE40-B5C7-38A6249EB15D}" destId="{B77A730A-0B6D-A94A-A556-1B0CC6C7343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5AC00-A945-9147-B25B-D0235E4A9579}">
      <dsp:nvSpPr>
        <dsp:cNvPr id="0" name=""/>
        <dsp:cNvSpPr/>
      </dsp:nvSpPr>
      <dsp:spPr>
        <a:xfrm>
          <a:off x="55" y="14627"/>
          <a:ext cx="5335714" cy="103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noProof="0" dirty="0"/>
            <a:t>Slow-onset events</a:t>
          </a:r>
        </a:p>
      </dsp:txBody>
      <dsp:txXfrm>
        <a:off x="55" y="14627"/>
        <a:ext cx="5335714" cy="1036800"/>
      </dsp:txXfrm>
    </dsp:sp>
    <dsp:sp modelId="{2A24B275-5F81-6940-A5BA-23EAC7A41074}">
      <dsp:nvSpPr>
        <dsp:cNvPr id="0" name=""/>
        <dsp:cNvSpPr/>
      </dsp:nvSpPr>
      <dsp:spPr>
        <a:xfrm>
          <a:off x="55" y="1051427"/>
          <a:ext cx="5335714" cy="37798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noProof="0" dirty="0"/>
            <a:t>SEA-LEVEL RISE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noProof="0" dirty="0"/>
            <a:t>GROUNDWATER AND SOIL SALINIZATION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noProof="0" dirty="0"/>
            <a:t>DROUGHTS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noProof="0" dirty="0"/>
            <a:t>DESERTIFICATION</a:t>
          </a:r>
        </a:p>
      </dsp:txBody>
      <dsp:txXfrm>
        <a:off x="55" y="1051427"/>
        <a:ext cx="5335714" cy="3779864"/>
      </dsp:txXfrm>
    </dsp:sp>
    <dsp:sp modelId="{48D4CFB8-9EF7-F640-BFC5-A38174E1E15B}">
      <dsp:nvSpPr>
        <dsp:cNvPr id="0" name=""/>
        <dsp:cNvSpPr/>
      </dsp:nvSpPr>
      <dsp:spPr>
        <a:xfrm>
          <a:off x="6082769" y="14627"/>
          <a:ext cx="5335714" cy="103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noProof="0" dirty="0"/>
            <a:t>Rapid-onset events</a:t>
          </a:r>
        </a:p>
      </dsp:txBody>
      <dsp:txXfrm>
        <a:off x="6082769" y="14627"/>
        <a:ext cx="5335714" cy="1036800"/>
      </dsp:txXfrm>
    </dsp:sp>
    <dsp:sp modelId="{92DBF963-666D-814B-8504-CDE55B7A5841}">
      <dsp:nvSpPr>
        <dsp:cNvPr id="0" name=""/>
        <dsp:cNvSpPr/>
      </dsp:nvSpPr>
      <dsp:spPr>
        <a:xfrm>
          <a:off x="6082769" y="1051427"/>
          <a:ext cx="5335714" cy="37798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noProof="0" dirty="0"/>
            <a:t>FLOODS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noProof="0" dirty="0"/>
            <a:t>STORMS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noProof="0" dirty="0"/>
            <a:t>HURRICANES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noProof="0" dirty="0"/>
            <a:t>TYPHOONS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noProof="0" dirty="0"/>
            <a:t>CYCLONES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noProof="0" dirty="0"/>
            <a:t>MUDSLIDES</a:t>
          </a:r>
        </a:p>
      </dsp:txBody>
      <dsp:txXfrm>
        <a:off x="6082769" y="1051427"/>
        <a:ext cx="5335714" cy="3779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24A37-E695-DC49-8AAB-90BE57DCF276}">
      <dsp:nvSpPr>
        <dsp:cNvPr id="0" name=""/>
        <dsp:cNvSpPr/>
      </dsp:nvSpPr>
      <dsp:spPr>
        <a:xfrm>
          <a:off x="2595027" y="771"/>
          <a:ext cx="2768215" cy="1384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0" kern="1200" dirty="0"/>
            <a:t>MOVE</a:t>
          </a:r>
        </a:p>
      </dsp:txBody>
      <dsp:txXfrm>
        <a:off x="2635566" y="41310"/>
        <a:ext cx="2687137" cy="1303029"/>
      </dsp:txXfrm>
    </dsp:sp>
    <dsp:sp modelId="{A2F460E2-52A2-C243-878C-2C8B52A347ED}">
      <dsp:nvSpPr>
        <dsp:cNvPr id="0" name=""/>
        <dsp:cNvSpPr/>
      </dsp:nvSpPr>
      <dsp:spPr>
        <a:xfrm>
          <a:off x="2871849" y="1384879"/>
          <a:ext cx="276821" cy="1038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080"/>
              </a:lnTo>
              <a:lnTo>
                <a:pt x="276821" y="10380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CDCB24-C149-5F4B-B349-2622F9C29497}">
      <dsp:nvSpPr>
        <dsp:cNvPr id="0" name=""/>
        <dsp:cNvSpPr/>
      </dsp:nvSpPr>
      <dsp:spPr>
        <a:xfrm>
          <a:off x="3148670" y="1730906"/>
          <a:ext cx="2214572" cy="1384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CHOOSE TO LEAVE (MIGRATION)</a:t>
          </a:r>
        </a:p>
      </dsp:txBody>
      <dsp:txXfrm>
        <a:off x="3189209" y="1771445"/>
        <a:ext cx="2133494" cy="1303029"/>
      </dsp:txXfrm>
    </dsp:sp>
    <dsp:sp modelId="{F7E51DA6-FE21-AC4B-BBC5-495495D91A3F}">
      <dsp:nvSpPr>
        <dsp:cNvPr id="0" name=""/>
        <dsp:cNvSpPr/>
      </dsp:nvSpPr>
      <dsp:spPr>
        <a:xfrm>
          <a:off x="2871849" y="1384879"/>
          <a:ext cx="276821" cy="2768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8215"/>
              </a:lnTo>
              <a:lnTo>
                <a:pt x="276821" y="27682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37EDF-CB45-8B47-90AB-7A203E5743BB}">
      <dsp:nvSpPr>
        <dsp:cNvPr id="0" name=""/>
        <dsp:cNvSpPr/>
      </dsp:nvSpPr>
      <dsp:spPr>
        <a:xfrm>
          <a:off x="3148670" y="3461040"/>
          <a:ext cx="2214572" cy="1384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FORCED TO MOVE (DISPLACE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MENT)</a:t>
          </a:r>
        </a:p>
      </dsp:txBody>
      <dsp:txXfrm>
        <a:off x="3189209" y="3501579"/>
        <a:ext cx="2133494" cy="1303029"/>
      </dsp:txXfrm>
    </dsp:sp>
    <dsp:sp modelId="{2B29AC8F-2568-E34A-9BE1-D199AF3B5B4E}">
      <dsp:nvSpPr>
        <dsp:cNvPr id="0" name=""/>
        <dsp:cNvSpPr/>
      </dsp:nvSpPr>
      <dsp:spPr>
        <a:xfrm>
          <a:off x="6055296" y="771"/>
          <a:ext cx="2768215" cy="1384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0" kern="1200" dirty="0"/>
            <a:t>STAY</a:t>
          </a:r>
        </a:p>
      </dsp:txBody>
      <dsp:txXfrm>
        <a:off x="6095835" y="41310"/>
        <a:ext cx="2687137" cy="1303029"/>
      </dsp:txXfrm>
    </dsp:sp>
    <dsp:sp modelId="{2D922EEF-9869-C84F-8925-FE2C31F09556}">
      <dsp:nvSpPr>
        <dsp:cNvPr id="0" name=""/>
        <dsp:cNvSpPr/>
      </dsp:nvSpPr>
      <dsp:spPr>
        <a:xfrm>
          <a:off x="6332118" y="1384879"/>
          <a:ext cx="276821" cy="1038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080"/>
              </a:lnTo>
              <a:lnTo>
                <a:pt x="276821" y="10380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1997D-503F-9544-B664-B00A4CCC9126}">
      <dsp:nvSpPr>
        <dsp:cNvPr id="0" name=""/>
        <dsp:cNvSpPr/>
      </dsp:nvSpPr>
      <dsp:spPr>
        <a:xfrm>
          <a:off x="6608940" y="1730906"/>
          <a:ext cx="2214572" cy="1384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latin typeface="+mn-lt"/>
            </a:rPr>
            <a:t>UNABLE TO </a:t>
          </a:r>
          <a:r>
            <a:rPr lang="it-IT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LEAVE</a:t>
          </a:r>
          <a:r>
            <a:rPr lang="it-IT" sz="2400" kern="1200" dirty="0">
              <a:latin typeface="+mn-lt"/>
            </a:rPr>
            <a:t> (TRAPPED)</a:t>
          </a:r>
        </a:p>
      </dsp:txBody>
      <dsp:txXfrm>
        <a:off x="6649479" y="1771445"/>
        <a:ext cx="2133494" cy="1303029"/>
      </dsp:txXfrm>
    </dsp:sp>
    <dsp:sp modelId="{08A755B1-CC15-2241-9C7E-8DB72BEC4164}">
      <dsp:nvSpPr>
        <dsp:cNvPr id="0" name=""/>
        <dsp:cNvSpPr/>
      </dsp:nvSpPr>
      <dsp:spPr>
        <a:xfrm>
          <a:off x="6332118" y="1384879"/>
          <a:ext cx="276821" cy="2768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8215"/>
              </a:lnTo>
              <a:lnTo>
                <a:pt x="276821" y="27682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C6DD1-85B1-C747-9630-F7C6433FEA50}">
      <dsp:nvSpPr>
        <dsp:cNvPr id="0" name=""/>
        <dsp:cNvSpPr/>
      </dsp:nvSpPr>
      <dsp:spPr>
        <a:xfrm>
          <a:off x="6608940" y="3461040"/>
          <a:ext cx="2214572" cy="1384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CHOOSE TO STAY (IMMOBILE)</a:t>
          </a:r>
        </a:p>
      </dsp:txBody>
      <dsp:txXfrm>
        <a:off x="6649479" y="3501579"/>
        <a:ext cx="2133494" cy="13030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7AAB4-6082-4F4E-8670-25D4682E2773}">
      <dsp:nvSpPr>
        <dsp:cNvPr id="0" name=""/>
        <dsp:cNvSpPr/>
      </dsp:nvSpPr>
      <dsp:spPr>
        <a:xfrm>
          <a:off x="0" y="0"/>
          <a:ext cx="11417300" cy="1514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Migrants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Voluntary movement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Global Compact 2018</a:t>
          </a:r>
        </a:p>
      </dsp:txBody>
      <dsp:txXfrm>
        <a:off x="2434917" y="0"/>
        <a:ext cx="8982382" cy="1514574"/>
      </dsp:txXfrm>
    </dsp:sp>
    <dsp:sp modelId="{8D8FA220-587B-B542-B1B5-9A02DAF0FDA6}">
      <dsp:nvSpPr>
        <dsp:cNvPr id="0" name=""/>
        <dsp:cNvSpPr/>
      </dsp:nvSpPr>
      <dsp:spPr>
        <a:xfrm>
          <a:off x="151457" y="151457"/>
          <a:ext cx="2283460" cy="121165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7F59A2-85C8-894F-9678-F53FD36EB542}">
      <dsp:nvSpPr>
        <dsp:cNvPr id="0" name=""/>
        <dsp:cNvSpPr/>
      </dsp:nvSpPr>
      <dsp:spPr>
        <a:xfrm>
          <a:off x="0" y="1666031"/>
          <a:ext cx="11417300" cy="1514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Internally displaced persons (IDPs)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Forced movement within national borders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1998 </a:t>
          </a:r>
          <a:r>
            <a:rPr lang="en-US" sz="1600" kern="1200" noProof="0" dirty="0"/>
            <a:t>UN Guiding Principles on Internal Displacement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2009 Kampala Convention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2013 </a:t>
          </a:r>
          <a:r>
            <a:rPr lang="it-IT" sz="1600" kern="1200" noProof="0" dirty="0" err="1"/>
            <a:t>Peninsula</a:t>
          </a:r>
          <a:r>
            <a:rPr lang="it-IT" sz="1600" kern="1200" noProof="0" dirty="0"/>
            <a:t> </a:t>
          </a:r>
          <a:r>
            <a:rPr lang="it-IT" sz="1600" kern="1200" noProof="0" dirty="0" err="1"/>
            <a:t>Principles</a:t>
          </a:r>
          <a:r>
            <a:rPr lang="it-IT" sz="1600" kern="1200" noProof="0" dirty="0"/>
            <a:t> on </a:t>
          </a:r>
          <a:r>
            <a:rPr lang="it-IT" sz="1600" kern="1200" noProof="0" dirty="0" err="1"/>
            <a:t>Climate</a:t>
          </a:r>
          <a:r>
            <a:rPr lang="it-IT" sz="1600" kern="1200" noProof="0" dirty="0"/>
            <a:t> </a:t>
          </a:r>
          <a:r>
            <a:rPr lang="it-IT" sz="1600" kern="1200" noProof="0" dirty="0" err="1"/>
            <a:t>Displacement</a:t>
          </a:r>
          <a:r>
            <a:rPr lang="it-IT" sz="1600" kern="1200" noProof="0" dirty="0"/>
            <a:t> </a:t>
          </a:r>
          <a:r>
            <a:rPr lang="it-IT" sz="1600" kern="1200" noProof="0" dirty="0" err="1"/>
            <a:t>within</a:t>
          </a:r>
          <a:r>
            <a:rPr lang="it-IT" sz="1600" kern="1200" noProof="0" dirty="0"/>
            <a:t> </a:t>
          </a:r>
          <a:r>
            <a:rPr lang="it-IT" sz="1600" kern="1200" noProof="0" dirty="0" err="1"/>
            <a:t>States</a:t>
          </a:r>
          <a:endParaRPr lang="en-GB" sz="1600" kern="1200" noProof="0" dirty="0"/>
        </a:p>
      </dsp:txBody>
      <dsp:txXfrm>
        <a:off x="2434917" y="1666031"/>
        <a:ext cx="8982382" cy="1514574"/>
      </dsp:txXfrm>
    </dsp:sp>
    <dsp:sp modelId="{AA76A0B0-1B68-FA43-B19A-AFB8F7C5E472}">
      <dsp:nvSpPr>
        <dsp:cNvPr id="0" name=""/>
        <dsp:cNvSpPr/>
      </dsp:nvSpPr>
      <dsp:spPr>
        <a:xfrm>
          <a:off x="151457" y="1817488"/>
          <a:ext cx="2283460" cy="121165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05C67-A632-AC44-AB34-A02630E7F65E}">
      <dsp:nvSpPr>
        <dsp:cNvPr id="0" name=""/>
        <dsp:cNvSpPr/>
      </dsp:nvSpPr>
      <dsp:spPr>
        <a:xfrm>
          <a:off x="0" y="3332062"/>
          <a:ext cx="11417300" cy="1514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>
              <a:highlight>
                <a:srgbClr val="000000"/>
              </a:highlight>
            </a:rPr>
            <a:t>(Climate) Refugees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Forced movement outside the country of origin</a:t>
          </a:r>
        </a:p>
      </dsp:txBody>
      <dsp:txXfrm>
        <a:off x="2434917" y="3332062"/>
        <a:ext cx="8982382" cy="1514574"/>
      </dsp:txXfrm>
    </dsp:sp>
    <dsp:sp modelId="{E17012F9-A59F-D342-9559-60321D39B507}">
      <dsp:nvSpPr>
        <dsp:cNvPr id="0" name=""/>
        <dsp:cNvSpPr/>
      </dsp:nvSpPr>
      <dsp:spPr>
        <a:xfrm>
          <a:off x="151457" y="3483520"/>
          <a:ext cx="2283460" cy="121165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20F5BD5-E0E4-9147-969C-78AF76D781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8151" y="5082097"/>
            <a:ext cx="4772024" cy="1090187"/>
          </a:xfrm>
          <a:prstGeom prst="rect">
            <a:avLst/>
          </a:prstGeom>
        </p:spPr>
        <p:txBody>
          <a:bodyPr rIns="0" anchor="ctr"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Open Sans ExtraBold" panose="020B0906030804020204" pitchFamily="34" charset="0"/>
              </a:defRPr>
            </a:lvl1pPr>
          </a:lstStyle>
          <a:p>
            <a:pPr lvl="0"/>
            <a:r>
              <a:rPr lang="ca-ES" noProof="0" dirty="0"/>
              <a:t>TÍTOL DE PRESENTACIÓ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998C8C7-D0C0-DE42-A887-F5C3497561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152" y="6199907"/>
            <a:ext cx="4772024" cy="35648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5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a-ES" noProof="0" dirty="0"/>
              <a:t>Subtítol de la presentació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9F82E7-5AF4-4EB3-A7EF-0647C97DB4CC}"/>
              </a:ext>
            </a:extLst>
          </p:cNvPr>
          <p:cNvSpPr/>
          <p:nvPr userDrawn="1"/>
        </p:nvSpPr>
        <p:spPr>
          <a:xfrm>
            <a:off x="18" y="-1"/>
            <a:ext cx="12191964" cy="50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12"/>
          <a:stretch/>
        </p:blipFill>
        <p:spPr>
          <a:xfrm>
            <a:off x="18" y="-1"/>
            <a:ext cx="1632229" cy="5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5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59880" y="2010902"/>
            <a:ext cx="3704580" cy="15251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altLang="ko-KR" noProof="0" dirty="0"/>
              <a:t>Inserta la teva imatge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idx="33" hasCustomPrompt="1"/>
          </p:nvPr>
        </p:nvSpPr>
        <p:spPr>
          <a:xfrm>
            <a:off x="359880" y="3657898"/>
            <a:ext cx="3703040" cy="396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95000"/>
              </a:lnSpc>
              <a:buNone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/>
              <a:t>Secció</a:t>
            </a:r>
          </a:p>
        </p:txBody>
      </p:sp>
      <p:sp>
        <p:nvSpPr>
          <p:cNvPr id="5" name="Marcador de texto 2"/>
          <p:cNvSpPr>
            <a:spLocks noGrp="1"/>
          </p:cNvSpPr>
          <p:nvPr>
            <p:ph type="body" idx="39" hasCustomPrompt="1"/>
          </p:nvPr>
        </p:nvSpPr>
        <p:spPr>
          <a:xfrm>
            <a:off x="364500" y="754110"/>
            <a:ext cx="11418540" cy="565200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lnSpc>
                <a:spcPct val="95000"/>
              </a:lnSpc>
              <a:buNone/>
              <a:defRPr sz="3600" b="1">
                <a:solidFill>
                  <a:srgbClr val="90292A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/>
              <a:t>Títol</a:t>
            </a:r>
          </a:p>
        </p:txBody>
      </p:sp>
      <p:sp>
        <p:nvSpPr>
          <p:cNvPr id="6" name="Marcador de texto 2"/>
          <p:cNvSpPr>
            <a:spLocks noGrp="1"/>
          </p:cNvSpPr>
          <p:nvPr>
            <p:ph type="body" idx="40" hasCustomPrompt="1"/>
          </p:nvPr>
        </p:nvSpPr>
        <p:spPr>
          <a:xfrm>
            <a:off x="364500" y="1434087"/>
            <a:ext cx="11418540" cy="388800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lnSpc>
                <a:spcPct val="95000"/>
              </a:lnSpc>
              <a:buNone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/>
              <a:t>Subtítol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41" hasCustomPrompt="1"/>
          </p:nvPr>
        </p:nvSpPr>
        <p:spPr>
          <a:xfrm>
            <a:off x="358340" y="4278506"/>
            <a:ext cx="3704580" cy="15251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altLang="ko-KR" noProof="0" dirty="0"/>
              <a:t>Inserta la teva imatge</a:t>
            </a:r>
          </a:p>
        </p:txBody>
      </p:sp>
      <p:sp>
        <p:nvSpPr>
          <p:cNvPr id="8" name="Marcador de texto 2"/>
          <p:cNvSpPr>
            <a:spLocks noGrp="1"/>
          </p:cNvSpPr>
          <p:nvPr>
            <p:ph type="body" idx="42" hasCustomPrompt="1"/>
          </p:nvPr>
        </p:nvSpPr>
        <p:spPr>
          <a:xfrm>
            <a:off x="358340" y="5925502"/>
            <a:ext cx="3703040" cy="396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95000"/>
              </a:lnSpc>
              <a:buNone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/>
              <a:t>Secció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43" hasCustomPrompt="1"/>
          </p:nvPr>
        </p:nvSpPr>
        <p:spPr>
          <a:xfrm>
            <a:off x="4221480" y="2010902"/>
            <a:ext cx="3704580" cy="15251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altLang="ko-KR" noProof="0" dirty="0"/>
              <a:t>Inserta la teva imatge</a:t>
            </a:r>
          </a:p>
        </p:txBody>
      </p:sp>
      <p:sp>
        <p:nvSpPr>
          <p:cNvPr id="10" name="Marcador de texto 2"/>
          <p:cNvSpPr>
            <a:spLocks noGrp="1"/>
          </p:cNvSpPr>
          <p:nvPr>
            <p:ph type="body" idx="44" hasCustomPrompt="1"/>
          </p:nvPr>
        </p:nvSpPr>
        <p:spPr>
          <a:xfrm>
            <a:off x="4221480" y="3657898"/>
            <a:ext cx="3703040" cy="396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95000"/>
              </a:lnSpc>
              <a:buNone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/>
              <a:t>Secció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45" hasCustomPrompt="1"/>
          </p:nvPr>
        </p:nvSpPr>
        <p:spPr>
          <a:xfrm>
            <a:off x="4221480" y="4278506"/>
            <a:ext cx="3704580" cy="15251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altLang="ko-KR" noProof="0" dirty="0"/>
              <a:t>Inserta la teva imatge</a:t>
            </a:r>
          </a:p>
        </p:txBody>
      </p:sp>
      <p:sp>
        <p:nvSpPr>
          <p:cNvPr id="12" name="Marcador de texto 2"/>
          <p:cNvSpPr>
            <a:spLocks noGrp="1"/>
          </p:cNvSpPr>
          <p:nvPr>
            <p:ph type="body" idx="46" hasCustomPrompt="1"/>
          </p:nvPr>
        </p:nvSpPr>
        <p:spPr>
          <a:xfrm>
            <a:off x="4221480" y="5925502"/>
            <a:ext cx="3703040" cy="396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95000"/>
              </a:lnSpc>
              <a:buNone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/>
              <a:t>Secció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47" hasCustomPrompt="1"/>
          </p:nvPr>
        </p:nvSpPr>
        <p:spPr>
          <a:xfrm>
            <a:off x="8078460" y="2010902"/>
            <a:ext cx="3704580" cy="15251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altLang="ko-KR" noProof="0" dirty="0"/>
              <a:t>Inserta la teva imatge</a:t>
            </a:r>
          </a:p>
        </p:txBody>
      </p:sp>
      <p:sp>
        <p:nvSpPr>
          <p:cNvPr id="14" name="Marcador de texto 2"/>
          <p:cNvSpPr>
            <a:spLocks noGrp="1"/>
          </p:cNvSpPr>
          <p:nvPr>
            <p:ph type="body" idx="48" hasCustomPrompt="1"/>
          </p:nvPr>
        </p:nvSpPr>
        <p:spPr>
          <a:xfrm>
            <a:off x="8078460" y="3657898"/>
            <a:ext cx="3703040" cy="396000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noProof="0" dirty="0"/>
              <a:t>Secció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49" hasCustomPrompt="1"/>
          </p:nvPr>
        </p:nvSpPr>
        <p:spPr>
          <a:xfrm>
            <a:off x="8078460" y="4278506"/>
            <a:ext cx="3704580" cy="15251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altLang="ko-KR" noProof="0" dirty="0"/>
              <a:t>Inserta la teva imatge</a:t>
            </a:r>
          </a:p>
        </p:txBody>
      </p:sp>
      <p:sp>
        <p:nvSpPr>
          <p:cNvPr id="16" name="Marcador de texto 2"/>
          <p:cNvSpPr>
            <a:spLocks noGrp="1"/>
          </p:cNvSpPr>
          <p:nvPr>
            <p:ph type="body" idx="50" hasCustomPrompt="1"/>
          </p:nvPr>
        </p:nvSpPr>
        <p:spPr>
          <a:xfrm>
            <a:off x="8078460" y="5925502"/>
            <a:ext cx="3703040" cy="396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95000"/>
              </a:lnSpc>
              <a:buNone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/>
              <a:t>Secció</a:t>
            </a:r>
          </a:p>
        </p:txBody>
      </p:sp>
      <p:pic>
        <p:nvPicPr>
          <p:cNvPr id="19" name="Imagen 5">
            <a:extLst>
              <a:ext uri="{FF2B5EF4-FFF2-40B4-BE49-F238E27FC236}">
                <a16:creationId xmlns:a16="http://schemas.microsoft.com/office/drawing/2014/main" id="{58B2B8CD-A4B0-40DE-BB50-813D6F392C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6"/>
            <a:ext cx="12192000" cy="50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59880" y="748206"/>
            <a:ext cx="3704580" cy="2142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altLang="ko-KR" noProof="0" dirty="0"/>
              <a:t>Inserta la teva imatge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idx="33" hasCustomPrompt="1"/>
          </p:nvPr>
        </p:nvSpPr>
        <p:spPr>
          <a:xfrm>
            <a:off x="359880" y="3012346"/>
            <a:ext cx="3703040" cy="396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95000"/>
              </a:lnSpc>
              <a:buNone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/>
              <a:t>Secció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41" hasCustomPrompt="1"/>
          </p:nvPr>
        </p:nvSpPr>
        <p:spPr>
          <a:xfrm>
            <a:off x="358340" y="3661361"/>
            <a:ext cx="3704580" cy="2142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altLang="ko-KR" noProof="0" dirty="0"/>
              <a:t>Inserta la teva imatge</a:t>
            </a:r>
          </a:p>
        </p:txBody>
      </p:sp>
      <p:sp>
        <p:nvSpPr>
          <p:cNvPr id="8" name="Marcador de texto 2"/>
          <p:cNvSpPr>
            <a:spLocks noGrp="1"/>
          </p:cNvSpPr>
          <p:nvPr>
            <p:ph type="body" idx="42" hasCustomPrompt="1"/>
          </p:nvPr>
        </p:nvSpPr>
        <p:spPr>
          <a:xfrm>
            <a:off x="358340" y="5925503"/>
            <a:ext cx="3703040" cy="396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95000"/>
              </a:lnSpc>
              <a:buNone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/>
              <a:t>Secció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43" hasCustomPrompt="1"/>
          </p:nvPr>
        </p:nvSpPr>
        <p:spPr>
          <a:xfrm>
            <a:off x="4221480" y="748206"/>
            <a:ext cx="3704580" cy="2142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altLang="ko-KR" noProof="0" dirty="0"/>
              <a:t>Inserta la teva imatge</a:t>
            </a:r>
          </a:p>
        </p:txBody>
      </p:sp>
      <p:sp>
        <p:nvSpPr>
          <p:cNvPr id="10" name="Marcador de texto 2"/>
          <p:cNvSpPr>
            <a:spLocks noGrp="1"/>
          </p:cNvSpPr>
          <p:nvPr>
            <p:ph type="body" idx="44" hasCustomPrompt="1"/>
          </p:nvPr>
        </p:nvSpPr>
        <p:spPr>
          <a:xfrm>
            <a:off x="4221480" y="3012346"/>
            <a:ext cx="3703040" cy="396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95000"/>
              </a:lnSpc>
              <a:buNone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/>
              <a:t>Secció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45" hasCustomPrompt="1"/>
          </p:nvPr>
        </p:nvSpPr>
        <p:spPr>
          <a:xfrm>
            <a:off x="4221480" y="3661361"/>
            <a:ext cx="3704580" cy="2142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altLang="ko-KR" noProof="0" dirty="0"/>
              <a:t>Inserta la teva imatge</a:t>
            </a:r>
          </a:p>
        </p:txBody>
      </p:sp>
      <p:sp>
        <p:nvSpPr>
          <p:cNvPr id="12" name="Marcador de texto 2"/>
          <p:cNvSpPr>
            <a:spLocks noGrp="1"/>
          </p:cNvSpPr>
          <p:nvPr>
            <p:ph type="body" idx="46" hasCustomPrompt="1"/>
          </p:nvPr>
        </p:nvSpPr>
        <p:spPr>
          <a:xfrm>
            <a:off x="4221480" y="5925503"/>
            <a:ext cx="3703040" cy="396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95000"/>
              </a:lnSpc>
              <a:buNone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/>
              <a:t>Secció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47" hasCustomPrompt="1"/>
          </p:nvPr>
        </p:nvSpPr>
        <p:spPr>
          <a:xfrm>
            <a:off x="8078460" y="748206"/>
            <a:ext cx="3704580" cy="2142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altLang="ko-KR" noProof="0" dirty="0"/>
              <a:t>Inserta la teva imatge</a:t>
            </a:r>
          </a:p>
        </p:txBody>
      </p:sp>
      <p:sp>
        <p:nvSpPr>
          <p:cNvPr id="14" name="Marcador de texto 2"/>
          <p:cNvSpPr>
            <a:spLocks noGrp="1"/>
          </p:cNvSpPr>
          <p:nvPr>
            <p:ph type="body" idx="48" hasCustomPrompt="1"/>
          </p:nvPr>
        </p:nvSpPr>
        <p:spPr>
          <a:xfrm>
            <a:off x="8078460" y="3012346"/>
            <a:ext cx="3703040" cy="396000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noProof="0" dirty="0"/>
              <a:t>Secció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49" hasCustomPrompt="1"/>
          </p:nvPr>
        </p:nvSpPr>
        <p:spPr>
          <a:xfrm>
            <a:off x="8078460" y="3661361"/>
            <a:ext cx="3704580" cy="2142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altLang="ko-KR" noProof="0" dirty="0"/>
              <a:t>Inserta la teva imatge</a:t>
            </a:r>
          </a:p>
        </p:txBody>
      </p:sp>
      <p:sp>
        <p:nvSpPr>
          <p:cNvPr id="16" name="Marcador de texto 2"/>
          <p:cNvSpPr>
            <a:spLocks noGrp="1"/>
          </p:cNvSpPr>
          <p:nvPr>
            <p:ph type="body" idx="50" hasCustomPrompt="1"/>
          </p:nvPr>
        </p:nvSpPr>
        <p:spPr>
          <a:xfrm>
            <a:off x="8078460" y="5925503"/>
            <a:ext cx="3703040" cy="396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95000"/>
              </a:lnSpc>
              <a:buNone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/>
              <a:t>Secció</a:t>
            </a:r>
          </a:p>
        </p:txBody>
      </p:sp>
      <p:pic>
        <p:nvPicPr>
          <p:cNvPr id="19" name="Imagen 5">
            <a:extLst>
              <a:ext uri="{FF2B5EF4-FFF2-40B4-BE49-F238E27FC236}">
                <a16:creationId xmlns:a16="http://schemas.microsoft.com/office/drawing/2014/main" id="{91BAD62C-BA74-4062-B0C6-BDE6CEE4C1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6"/>
            <a:ext cx="12192000" cy="50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28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vinació imat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59880" y="748206"/>
            <a:ext cx="3226945" cy="5438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altLang="ko-KR" noProof="0" dirty="0"/>
              <a:t>Inserta la teva imatge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47" hasCustomPrompt="1"/>
          </p:nvPr>
        </p:nvSpPr>
        <p:spPr>
          <a:xfrm>
            <a:off x="7833482" y="748205"/>
            <a:ext cx="3949557" cy="26330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altLang="ko-KR" noProof="0" dirty="0"/>
              <a:t>Inserta la teva imatge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49" hasCustomPrompt="1"/>
          </p:nvPr>
        </p:nvSpPr>
        <p:spPr>
          <a:xfrm>
            <a:off x="7835022" y="3554089"/>
            <a:ext cx="3949557" cy="26330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altLang="ko-KR" noProof="0" dirty="0"/>
              <a:t>Inserta la teva imatge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97808F7C-2EC2-44F5-AB65-178107D7568F}"/>
              </a:ext>
            </a:extLst>
          </p:cNvPr>
          <p:cNvSpPr>
            <a:spLocks noGrp="1"/>
          </p:cNvSpPr>
          <p:nvPr>
            <p:ph type="pic" idx="50" hasCustomPrompt="1"/>
          </p:nvPr>
        </p:nvSpPr>
        <p:spPr>
          <a:xfrm>
            <a:off x="3736145" y="748206"/>
            <a:ext cx="3949557" cy="26330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altLang="ko-KR" noProof="0" dirty="0"/>
              <a:t>Inserta la teva imatge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841714A-257C-4DF3-9197-B171378A3FB9}"/>
              </a:ext>
            </a:extLst>
          </p:cNvPr>
          <p:cNvSpPr>
            <a:spLocks noGrp="1"/>
          </p:cNvSpPr>
          <p:nvPr>
            <p:ph type="pic" idx="51" hasCustomPrompt="1"/>
          </p:nvPr>
        </p:nvSpPr>
        <p:spPr>
          <a:xfrm>
            <a:off x="3734605" y="3554089"/>
            <a:ext cx="3949557" cy="26330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altLang="ko-KR" noProof="0" dirty="0"/>
              <a:t>Inserta la teva imatge</a:t>
            </a:r>
          </a:p>
        </p:txBody>
      </p:sp>
      <p:pic>
        <p:nvPicPr>
          <p:cNvPr id="9" name="Imagen 5">
            <a:extLst>
              <a:ext uri="{FF2B5EF4-FFF2-40B4-BE49-F238E27FC236}">
                <a16:creationId xmlns:a16="http://schemas.microsoft.com/office/drawing/2014/main" id="{B29E38D4-51D1-4701-9F58-B075BBA99A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6"/>
            <a:ext cx="12192000" cy="50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86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vinació imat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59880" y="748206"/>
            <a:ext cx="7325822" cy="5438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altLang="ko-KR" noProof="0" dirty="0"/>
              <a:t>Inserta la teva imatge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47" hasCustomPrompt="1"/>
          </p:nvPr>
        </p:nvSpPr>
        <p:spPr>
          <a:xfrm>
            <a:off x="7833482" y="748205"/>
            <a:ext cx="3949557" cy="26330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altLang="ko-KR" noProof="0" dirty="0"/>
              <a:t>Inserta la teva imatge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49" hasCustomPrompt="1"/>
          </p:nvPr>
        </p:nvSpPr>
        <p:spPr>
          <a:xfrm>
            <a:off x="7835022" y="3554089"/>
            <a:ext cx="3949557" cy="26330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altLang="ko-KR" noProof="0" dirty="0"/>
              <a:t>Inserta la teva imatge</a:t>
            </a:r>
          </a:p>
        </p:txBody>
      </p:sp>
      <p:pic>
        <p:nvPicPr>
          <p:cNvPr id="7" name="Imagen 5">
            <a:extLst>
              <a:ext uri="{FF2B5EF4-FFF2-40B4-BE49-F238E27FC236}">
                <a16:creationId xmlns:a16="http://schemas.microsoft.com/office/drawing/2014/main" id="{0C1D7BD7-E11C-484C-8823-3EFCB1E852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6"/>
            <a:ext cx="12192000" cy="50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08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i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5021450" y="3055509"/>
            <a:ext cx="6761590" cy="3202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altLang="ko-KR" noProof="0" dirty="0"/>
              <a:t>Inserta la teva imatge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780740" y="3055509"/>
            <a:ext cx="4065579" cy="3202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 sit </a:t>
            </a:r>
            <a:r>
              <a:rPr lang="ca-ES" noProof="0" dirty="0" err="1"/>
              <a:t>amet</a:t>
            </a:r>
            <a:r>
              <a:rPr lang="ca-ES" noProof="0" dirty="0"/>
              <a:t>,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adipiscing</a:t>
            </a:r>
            <a:r>
              <a:rPr lang="ca-ES" noProof="0" dirty="0"/>
              <a:t> elit. </a:t>
            </a:r>
            <a:r>
              <a:rPr lang="ca-ES" noProof="0" dirty="0" err="1"/>
              <a:t>Etiam</a:t>
            </a:r>
            <a:r>
              <a:rPr lang="ca-ES" noProof="0" dirty="0"/>
              <a:t> </a:t>
            </a:r>
            <a:r>
              <a:rPr lang="ca-ES" noProof="0" dirty="0" err="1"/>
              <a:t>tempor</a:t>
            </a:r>
            <a:r>
              <a:rPr lang="ca-ES" noProof="0" dirty="0"/>
              <a:t> </a:t>
            </a:r>
            <a:r>
              <a:rPr lang="ca-ES" noProof="0" dirty="0" err="1"/>
              <a:t>semper</a:t>
            </a:r>
            <a:r>
              <a:rPr lang="ca-ES" noProof="0" dirty="0"/>
              <a:t> </a:t>
            </a:r>
            <a:r>
              <a:rPr lang="ca-ES" noProof="0" dirty="0" err="1"/>
              <a:t>felis</a:t>
            </a:r>
            <a:r>
              <a:rPr lang="ca-ES" noProof="0" dirty="0"/>
              <a:t> </a:t>
            </a:r>
            <a:r>
              <a:rPr lang="ca-ES" noProof="0" dirty="0" err="1"/>
              <a:t>eget</a:t>
            </a:r>
            <a:r>
              <a:rPr lang="ca-ES" noProof="0" dirty="0"/>
              <a:t> </a:t>
            </a:r>
            <a:r>
              <a:rPr lang="ca-ES" noProof="0" dirty="0" err="1"/>
              <a:t>luctus</a:t>
            </a:r>
            <a:r>
              <a:rPr lang="ca-ES" noProof="0" dirty="0"/>
              <a:t>. </a:t>
            </a:r>
            <a:r>
              <a:rPr lang="ca-ES" noProof="0" dirty="0" err="1"/>
              <a:t>Proin</a:t>
            </a:r>
            <a:r>
              <a:rPr lang="ca-ES" noProof="0" dirty="0"/>
              <a:t> </a:t>
            </a:r>
            <a:r>
              <a:rPr lang="ca-ES" noProof="0" dirty="0" err="1"/>
              <a:t>hendrerit</a:t>
            </a:r>
            <a:r>
              <a:rPr lang="ca-ES" noProof="0" dirty="0"/>
              <a:t> eros in </a:t>
            </a:r>
            <a:r>
              <a:rPr lang="ca-ES" noProof="0" dirty="0" err="1"/>
              <a:t>malesuada</a:t>
            </a:r>
            <a:r>
              <a:rPr lang="ca-ES" noProof="0" dirty="0"/>
              <a:t> </a:t>
            </a:r>
            <a:r>
              <a:rPr lang="ca-ES" noProof="0" dirty="0" err="1"/>
              <a:t>tincidunt</a:t>
            </a:r>
            <a:r>
              <a:rPr lang="ca-ES" noProof="0" dirty="0"/>
              <a:t>. </a:t>
            </a:r>
            <a:r>
              <a:rPr lang="ca-ES" noProof="0" dirty="0" err="1"/>
              <a:t>Quisque</a:t>
            </a:r>
            <a:r>
              <a:rPr lang="ca-ES" noProof="0" dirty="0"/>
              <a:t> </a:t>
            </a:r>
            <a:r>
              <a:rPr lang="ca-ES" noProof="0" dirty="0" err="1"/>
              <a:t>vestibulum</a:t>
            </a:r>
            <a:r>
              <a:rPr lang="ca-ES" noProof="0" dirty="0"/>
              <a:t> </a:t>
            </a:r>
            <a:r>
              <a:rPr lang="ca-ES" noProof="0" dirty="0" err="1"/>
              <a:t>auctor</a:t>
            </a:r>
            <a:r>
              <a:rPr lang="ca-ES" noProof="0" dirty="0"/>
              <a:t> </a:t>
            </a:r>
            <a:r>
              <a:rPr lang="ca-ES" noProof="0" dirty="0" err="1"/>
              <a:t>quam</a:t>
            </a:r>
            <a:r>
              <a:rPr lang="ca-ES" noProof="0" dirty="0"/>
              <a:t>, non </a:t>
            </a:r>
            <a:r>
              <a:rPr lang="ca-ES" noProof="0" dirty="0" err="1"/>
              <a:t>mattis</a:t>
            </a:r>
            <a:r>
              <a:rPr lang="ca-ES" noProof="0" dirty="0"/>
              <a:t> </a:t>
            </a:r>
            <a:r>
              <a:rPr lang="ca-ES" noProof="0" dirty="0" err="1"/>
              <a:t>ante</a:t>
            </a:r>
            <a:r>
              <a:rPr lang="ca-ES" noProof="0" dirty="0"/>
              <a:t> </a:t>
            </a:r>
            <a:r>
              <a:rPr lang="ca-ES" noProof="0" dirty="0" err="1"/>
              <a:t>euismod</a:t>
            </a:r>
            <a:r>
              <a:rPr lang="ca-ES" noProof="0" dirty="0"/>
              <a:t> eu. </a:t>
            </a:r>
            <a:r>
              <a:rPr lang="ca-ES" noProof="0" dirty="0" err="1"/>
              <a:t>Nam</a:t>
            </a:r>
            <a:r>
              <a:rPr lang="ca-ES" noProof="0" dirty="0"/>
              <a:t> eu </a:t>
            </a:r>
            <a:r>
              <a:rPr lang="ca-ES" noProof="0" dirty="0" err="1"/>
              <a:t>mattis</a:t>
            </a:r>
            <a:r>
              <a:rPr lang="ca-ES" noProof="0" dirty="0"/>
              <a:t> leo. Mauris </a:t>
            </a:r>
            <a:r>
              <a:rPr lang="ca-ES" noProof="0" dirty="0" err="1"/>
              <a:t>placerat</a:t>
            </a:r>
            <a:r>
              <a:rPr lang="ca-ES" noProof="0" dirty="0"/>
              <a:t> </a:t>
            </a:r>
            <a:r>
              <a:rPr lang="ca-ES" noProof="0" dirty="0" err="1"/>
              <a:t>sed</a:t>
            </a:r>
            <a:r>
              <a:rPr lang="ca-ES" noProof="0" dirty="0"/>
              <a:t> dui </a:t>
            </a:r>
            <a:r>
              <a:rPr lang="ca-ES" noProof="0" dirty="0" err="1"/>
              <a:t>facilisis</a:t>
            </a:r>
            <a:r>
              <a:rPr lang="ca-ES" noProof="0" dirty="0"/>
              <a:t> </a:t>
            </a:r>
            <a:r>
              <a:rPr lang="ca-ES" noProof="0" dirty="0" err="1"/>
              <a:t>mattis</a:t>
            </a:r>
            <a:r>
              <a:rPr lang="ca-ES" noProof="0" dirty="0"/>
              <a:t>. </a:t>
            </a:r>
            <a:r>
              <a:rPr lang="ca-ES" noProof="0" dirty="0" err="1"/>
              <a:t>Fusce</a:t>
            </a:r>
            <a:r>
              <a:rPr lang="ca-ES" noProof="0" dirty="0"/>
              <a:t> et </a:t>
            </a:r>
            <a:r>
              <a:rPr lang="ca-ES" noProof="0" dirty="0" err="1"/>
              <a:t>volutpat</a:t>
            </a:r>
            <a:r>
              <a:rPr lang="ca-ES" noProof="0" dirty="0"/>
              <a:t> dolor, eu </a:t>
            </a:r>
            <a:r>
              <a:rPr lang="ca-ES" noProof="0" dirty="0" err="1"/>
              <a:t>posuere</a:t>
            </a:r>
            <a:r>
              <a:rPr lang="ca-ES" noProof="0" dirty="0"/>
              <a:t> ex. Donec </a:t>
            </a:r>
            <a:r>
              <a:rPr lang="ca-ES" noProof="0" dirty="0" err="1"/>
              <a:t>sed</a:t>
            </a:r>
            <a:r>
              <a:rPr lang="ca-ES" noProof="0" dirty="0"/>
              <a:t> </a:t>
            </a:r>
            <a:r>
              <a:rPr lang="ca-ES" noProof="0" dirty="0" err="1"/>
              <a:t>tincidunt</a:t>
            </a:r>
            <a:r>
              <a:rPr lang="ca-ES" noProof="0" dirty="0"/>
              <a:t> </a:t>
            </a:r>
            <a:r>
              <a:rPr lang="ca-ES" noProof="0" dirty="0" err="1"/>
              <a:t>ligula</a:t>
            </a:r>
            <a:r>
              <a:rPr lang="ca-ES" noProof="0" dirty="0"/>
              <a:t>, </a:t>
            </a:r>
            <a:r>
              <a:rPr lang="ca-ES" noProof="0" dirty="0" err="1"/>
              <a:t>nec</a:t>
            </a:r>
            <a:r>
              <a:rPr lang="ca-ES" noProof="0" dirty="0"/>
              <a:t> </a:t>
            </a:r>
            <a:r>
              <a:rPr lang="ca-ES" noProof="0" dirty="0" err="1"/>
              <a:t>auctor</a:t>
            </a:r>
            <a:r>
              <a:rPr lang="ca-ES" noProof="0" dirty="0"/>
              <a:t> </a:t>
            </a:r>
            <a:r>
              <a:rPr lang="ca-ES" noProof="0" dirty="0" err="1"/>
              <a:t>nibh</a:t>
            </a:r>
            <a:r>
              <a:rPr lang="ca-ES" noProof="0" dirty="0"/>
              <a:t>. </a:t>
            </a:r>
            <a:r>
              <a:rPr lang="ca-ES" noProof="0" dirty="0" err="1"/>
              <a:t>Curabitur</a:t>
            </a:r>
            <a:r>
              <a:rPr lang="ca-ES" noProof="0" dirty="0"/>
              <a:t> </a:t>
            </a:r>
            <a:r>
              <a:rPr lang="ca-ES" noProof="0" dirty="0" err="1"/>
              <a:t>hendrerit</a:t>
            </a:r>
            <a:r>
              <a:rPr lang="ca-ES" noProof="0" dirty="0"/>
              <a:t> </a:t>
            </a:r>
            <a:r>
              <a:rPr lang="ca-ES" noProof="0" dirty="0" err="1"/>
              <a:t>id</a:t>
            </a:r>
            <a:r>
              <a:rPr lang="ca-ES" noProof="0" dirty="0"/>
              <a:t> </a:t>
            </a:r>
            <a:r>
              <a:rPr lang="ca-ES" noProof="0" dirty="0" err="1"/>
              <a:t>orci</a:t>
            </a:r>
            <a:r>
              <a:rPr lang="ca-ES" noProof="0" dirty="0"/>
              <a:t> vel </a:t>
            </a:r>
            <a:r>
              <a:rPr lang="ca-ES" noProof="0" dirty="0" err="1"/>
              <a:t>pharetra</a:t>
            </a:r>
            <a:r>
              <a:rPr lang="ca-ES" noProof="0" dirty="0"/>
              <a:t>.</a:t>
            </a:r>
          </a:p>
        </p:txBody>
      </p:sp>
      <p:sp>
        <p:nvSpPr>
          <p:cNvPr id="8" name="Marcador de texto 2"/>
          <p:cNvSpPr>
            <a:spLocks noGrp="1"/>
          </p:cNvSpPr>
          <p:nvPr>
            <p:ph type="body" idx="33" hasCustomPrompt="1"/>
          </p:nvPr>
        </p:nvSpPr>
        <p:spPr>
          <a:xfrm>
            <a:off x="780740" y="2166509"/>
            <a:ext cx="4065579" cy="396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95000"/>
              </a:lnSpc>
              <a:buNone/>
              <a:defRPr sz="18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/>
              <a:t>Dia</a:t>
            </a:r>
          </a:p>
        </p:txBody>
      </p:sp>
      <p:sp>
        <p:nvSpPr>
          <p:cNvPr id="9" name="Marcador de texto 2"/>
          <p:cNvSpPr>
            <a:spLocks noGrp="1"/>
          </p:cNvSpPr>
          <p:nvPr>
            <p:ph type="body" idx="34" hasCustomPrompt="1"/>
          </p:nvPr>
        </p:nvSpPr>
        <p:spPr>
          <a:xfrm>
            <a:off x="780740" y="2611009"/>
            <a:ext cx="4065579" cy="396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95000"/>
              </a:lnSpc>
              <a:buNone/>
              <a:defRPr sz="18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/>
              <a:t>Hora</a:t>
            </a:r>
          </a:p>
        </p:txBody>
      </p:sp>
      <p:sp>
        <p:nvSpPr>
          <p:cNvPr id="10" name="Marcador de texto 2"/>
          <p:cNvSpPr>
            <a:spLocks noGrp="1"/>
          </p:cNvSpPr>
          <p:nvPr>
            <p:ph type="body" idx="35" hasCustomPrompt="1"/>
          </p:nvPr>
        </p:nvSpPr>
        <p:spPr>
          <a:xfrm>
            <a:off x="780739" y="1722009"/>
            <a:ext cx="4065579" cy="396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95000"/>
              </a:lnSpc>
              <a:buNone/>
              <a:defRPr sz="18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/>
              <a:t>Lloc</a:t>
            </a:r>
          </a:p>
        </p:txBody>
      </p:sp>
      <p:sp>
        <p:nvSpPr>
          <p:cNvPr id="13" name="Marcador de texto 2"/>
          <p:cNvSpPr>
            <a:spLocks noGrp="1"/>
          </p:cNvSpPr>
          <p:nvPr>
            <p:ph type="body" idx="39" hasCustomPrompt="1"/>
          </p:nvPr>
        </p:nvSpPr>
        <p:spPr>
          <a:xfrm>
            <a:off x="364500" y="754110"/>
            <a:ext cx="11418540" cy="565200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lnSpc>
                <a:spcPct val="95000"/>
              </a:lnSpc>
              <a:buNone/>
              <a:defRPr sz="3600" b="1">
                <a:solidFill>
                  <a:srgbClr val="90292A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/>
              <a:t>Títol</a:t>
            </a:r>
          </a:p>
        </p:txBody>
      </p:sp>
      <p:pic>
        <p:nvPicPr>
          <p:cNvPr id="11" name="Imagen 5">
            <a:extLst>
              <a:ext uri="{FF2B5EF4-FFF2-40B4-BE49-F238E27FC236}">
                <a16:creationId xmlns:a16="http://schemas.microsoft.com/office/drawing/2014/main" id="{332FB6B3-5949-484A-98EA-C875963D4E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6"/>
            <a:ext cx="12192000" cy="50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6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86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21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9/18/24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526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44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9/18/24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3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998C8C7-D0C0-DE42-A887-F5C3497561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53025" y="5574687"/>
            <a:ext cx="3778667" cy="981701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50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 sit </a:t>
            </a:r>
            <a:r>
              <a:rPr lang="ca-ES" noProof="0" dirty="0" err="1"/>
              <a:t>amet</a:t>
            </a:r>
            <a:r>
              <a:rPr lang="ca-ES" noProof="0" dirty="0"/>
              <a:t>,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adipiscing</a:t>
            </a:r>
            <a:r>
              <a:rPr lang="ca-ES" noProof="0" dirty="0"/>
              <a:t> elit. </a:t>
            </a:r>
            <a:r>
              <a:rPr lang="ca-ES" noProof="0" dirty="0" err="1"/>
              <a:t>Etiam</a:t>
            </a:r>
            <a:r>
              <a:rPr lang="ca-ES" noProof="0" dirty="0"/>
              <a:t> </a:t>
            </a:r>
            <a:r>
              <a:rPr lang="ca-ES" noProof="0" dirty="0" err="1"/>
              <a:t>tempor</a:t>
            </a:r>
            <a:r>
              <a:rPr lang="ca-ES" noProof="0" dirty="0"/>
              <a:t> </a:t>
            </a:r>
            <a:r>
              <a:rPr lang="ca-ES" noProof="0" dirty="0" err="1"/>
              <a:t>semper</a:t>
            </a:r>
            <a:r>
              <a:rPr lang="ca-ES" noProof="0" dirty="0"/>
              <a:t> </a:t>
            </a:r>
            <a:r>
              <a:rPr lang="ca-ES" noProof="0" dirty="0" err="1"/>
              <a:t>felis</a:t>
            </a:r>
            <a:r>
              <a:rPr lang="ca-ES" noProof="0" dirty="0"/>
              <a:t> </a:t>
            </a:r>
            <a:r>
              <a:rPr lang="ca-ES" noProof="0" dirty="0" err="1"/>
              <a:t>eget</a:t>
            </a:r>
            <a:r>
              <a:rPr lang="ca-ES" noProof="0" dirty="0"/>
              <a:t> </a:t>
            </a:r>
            <a:r>
              <a:rPr lang="ca-ES" noProof="0" dirty="0" err="1"/>
              <a:t>luctus</a:t>
            </a:r>
            <a:r>
              <a:rPr lang="ca-ES" noProof="0" dirty="0"/>
              <a:t>. </a:t>
            </a:r>
            <a:r>
              <a:rPr lang="ca-ES" noProof="0" dirty="0" err="1"/>
              <a:t>Proin</a:t>
            </a:r>
            <a:r>
              <a:rPr lang="ca-ES" noProof="0" dirty="0"/>
              <a:t> </a:t>
            </a:r>
            <a:r>
              <a:rPr lang="ca-ES" noProof="0" dirty="0" err="1"/>
              <a:t>hendrerit</a:t>
            </a:r>
            <a:r>
              <a:rPr lang="ca-ES" noProof="0" dirty="0"/>
              <a:t> eros in </a:t>
            </a:r>
            <a:r>
              <a:rPr lang="ca-ES" noProof="0" dirty="0" err="1"/>
              <a:t>malesuada</a:t>
            </a:r>
            <a:r>
              <a:rPr lang="ca-ES" noProof="0" dirty="0"/>
              <a:t> </a:t>
            </a:r>
            <a:r>
              <a:rPr lang="ca-ES" noProof="0" dirty="0" err="1"/>
              <a:t>tincidunt</a:t>
            </a:r>
            <a:endParaRPr lang="ca-E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6FDBF6-D067-454C-8465-DEA930EE119F}"/>
              </a:ext>
            </a:extLst>
          </p:cNvPr>
          <p:cNvSpPr/>
          <p:nvPr userDrawn="1"/>
        </p:nvSpPr>
        <p:spPr>
          <a:xfrm>
            <a:off x="18" y="-1"/>
            <a:ext cx="12191964" cy="50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" name="Imagen 5">
            <a:extLst>
              <a:ext uri="{FF2B5EF4-FFF2-40B4-BE49-F238E27FC236}">
                <a16:creationId xmlns:a16="http://schemas.microsoft.com/office/drawing/2014/main" id="{D0957031-33E4-44BB-8F63-EFD2255202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12"/>
          <a:stretch/>
        </p:blipFill>
        <p:spPr>
          <a:xfrm>
            <a:off x="18" y="-1"/>
            <a:ext cx="1632229" cy="5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29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9/18/24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64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9/18/24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11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51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9/18/24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95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66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54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20F5BD5-E0E4-9147-969C-78AF76D781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8151" y="5082097"/>
            <a:ext cx="4772024" cy="1090187"/>
          </a:xfrm>
          <a:prstGeom prst="rect">
            <a:avLst/>
          </a:prstGeom>
        </p:spPr>
        <p:txBody>
          <a:bodyPr rIns="0" anchor="ctr"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Open Sans ExtraBold" panose="020B0906030804020204" pitchFamily="34" charset="0"/>
              </a:defRPr>
            </a:lvl1pPr>
          </a:lstStyle>
          <a:p>
            <a:pPr lvl="0"/>
            <a:r>
              <a:rPr lang="ca-ES" noProof="0" dirty="0"/>
              <a:t>TÍTOL DE PRESENTACIÓ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998C8C7-D0C0-DE42-A887-F5C3497561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152" y="6199907"/>
            <a:ext cx="4772024" cy="35648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5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a-ES" noProof="0" dirty="0"/>
              <a:t>Subtítol de la presentació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9F82E7-5AF4-4EB3-A7EF-0647C97DB4CC}"/>
              </a:ext>
            </a:extLst>
          </p:cNvPr>
          <p:cNvSpPr/>
          <p:nvPr userDrawn="1"/>
        </p:nvSpPr>
        <p:spPr>
          <a:xfrm>
            <a:off x="18" y="-1"/>
            <a:ext cx="12191964" cy="50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12"/>
          <a:stretch/>
        </p:blipFill>
        <p:spPr>
          <a:xfrm>
            <a:off x="18" y="-1"/>
            <a:ext cx="1632229" cy="5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34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6F1A666-4414-F945-BF3E-F0F5AAE0AF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0800" y="2958900"/>
            <a:ext cx="9792000" cy="132120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chemeClr val="accent1"/>
                </a:solidFill>
                <a:latin typeface="Arial Black" panose="020B0A04020102020204" pitchFamily="34" charset="0"/>
                <a:ea typeface="Roboto Slab Black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noProof="0" dirty="0"/>
              <a:t>Títol de la secció</a:t>
            </a: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6"/>
            <a:ext cx="12192000" cy="50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93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c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59880" y="748206"/>
            <a:ext cx="3704580" cy="2142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altLang="ko-KR" noProof="0" dirty="0"/>
              <a:t>Inserta la teva imatge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idx="33" hasCustomPrompt="1"/>
          </p:nvPr>
        </p:nvSpPr>
        <p:spPr>
          <a:xfrm>
            <a:off x="359880" y="3012346"/>
            <a:ext cx="3703040" cy="396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95000"/>
              </a:lnSpc>
              <a:buNone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/>
              <a:t>Secció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41" hasCustomPrompt="1"/>
          </p:nvPr>
        </p:nvSpPr>
        <p:spPr>
          <a:xfrm>
            <a:off x="358340" y="3661361"/>
            <a:ext cx="3704580" cy="2142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altLang="ko-KR" noProof="0" dirty="0"/>
              <a:t>Inserta la teva imatge</a:t>
            </a:r>
          </a:p>
        </p:txBody>
      </p:sp>
      <p:sp>
        <p:nvSpPr>
          <p:cNvPr id="8" name="Marcador de texto 2"/>
          <p:cNvSpPr>
            <a:spLocks noGrp="1"/>
          </p:cNvSpPr>
          <p:nvPr>
            <p:ph type="body" idx="42" hasCustomPrompt="1"/>
          </p:nvPr>
        </p:nvSpPr>
        <p:spPr>
          <a:xfrm>
            <a:off x="358340" y="5925503"/>
            <a:ext cx="3703040" cy="396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95000"/>
              </a:lnSpc>
              <a:buNone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/>
              <a:t>Secció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43" hasCustomPrompt="1"/>
          </p:nvPr>
        </p:nvSpPr>
        <p:spPr>
          <a:xfrm>
            <a:off x="4221480" y="748206"/>
            <a:ext cx="3704580" cy="2142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altLang="ko-KR" noProof="0" dirty="0"/>
              <a:t>Inserta la teva imatge</a:t>
            </a:r>
          </a:p>
        </p:txBody>
      </p:sp>
      <p:sp>
        <p:nvSpPr>
          <p:cNvPr id="10" name="Marcador de texto 2"/>
          <p:cNvSpPr>
            <a:spLocks noGrp="1"/>
          </p:cNvSpPr>
          <p:nvPr>
            <p:ph type="body" idx="44" hasCustomPrompt="1"/>
          </p:nvPr>
        </p:nvSpPr>
        <p:spPr>
          <a:xfrm>
            <a:off x="4221480" y="3012346"/>
            <a:ext cx="3703040" cy="396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95000"/>
              </a:lnSpc>
              <a:buNone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/>
              <a:t>Secció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45" hasCustomPrompt="1"/>
          </p:nvPr>
        </p:nvSpPr>
        <p:spPr>
          <a:xfrm>
            <a:off x="4221480" y="3661361"/>
            <a:ext cx="3704580" cy="2142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altLang="ko-KR" noProof="0" dirty="0"/>
              <a:t>Inserta la teva imatge</a:t>
            </a:r>
          </a:p>
        </p:txBody>
      </p:sp>
      <p:sp>
        <p:nvSpPr>
          <p:cNvPr id="12" name="Marcador de texto 2"/>
          <p:cNvSpPr>
            <a:spLocks noGrp="1"/>
          </p:cNvSpPr>
          <p:nvPr>
            <p:ph type="body" idx="46" hasCustomPrompt="1"/>
          </p:nvPr>
        </p:nvSpPr>
        <p:spPr>
          <a:xfrm>
            <a:off x="4221480" y="5925503"/>
            <a:ext cx="3703040" cy="396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95000"/>
              </a:lnSpc>
              <a:buNone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/>
              <a:t>Secció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47" hasCustomPrompt="1"/>
          </p:nvPr>
        </p:nvSpPr>
        <p:spPr>
          <a:xfrm>
            <a:off x="8078460" y="748206"/>
            <a:ext cx="3704580" cy="2142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altLang="ko-KR" noProof="0" dirty="0"/>
              <a:t>Inserta la teva imatge</a:t>
            </a:r>
          </a:p>
        </p:txBody>
      </p:sp>
      <p:sp>
        <p:nvSpPr>
          <p:cNvPr id="14" name="Marcador de texto 2"/>
          <p:cNvSpPr>
            <a:spLocks noGrp="1"/>
          </p:cNvSpPr>
          <p:nvPr>
            <p:ph type="body" idx="48" hasCustomPrompt="1"/>
          </p:nvPr>
        </p:nvSpPr>
        <p:spPr>
          <a:xfrm>
            <a:off x="8078460" y="3012346"/>
            <a:ext cx="3703040" cy="396000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noProof="0" dirty="0"/>
              <a:t>Secció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49" hasCustomPrompt="1"/>
          </p:nvPr>
        </p:nvSpPr>
        <p:spPr>
          <a:xfrm>
            <a:off x="8078460" y="3661361"/>
            <a:ext cx="3704580" cy="2142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altLang="ko-KR" noProof="0" dirty="0"/>
              <a:t>Inserta la teva imatge</a:t>
            </a:r>
          </a:p>
        </p:txBody>
      </p:sp>
      <p:sp>
        <p:nvSpPr>
          <p:cNvPr id="16" name="Marcador de texto 2"/>
          <p:cNvSpPr>
            <a:spLocks noGrp="1"/>
          </p:cNvSpPr>
          <p:nvPr>
            <p:ph type="body" idx="50" hasCustomPrompt="1"/>
          </p:nvPr>
        </p:nvSpPr>
        <p:spPr>
          <a:xfrm>
            <a:off x="8078460" y="5925503"/>
            <a:ext cx="3703040" cy="396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95000"/>
              </a:lnSpc>
              <a:buNone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/>
              <a:t>Secció</a:t>
            </a:r>
          </a:p>
        </p:txBody>
      </p:sp>
      <p:pic>
        <p:nvPicPr>
          <p:cNvPr id="19" name="Imagen 5">
            <a:extLst>
              <a:ext uri="{FF2B5EF4-FFF2-40B4-BE49-F238E27FC236}">
                <a16:creationId xmlns:a16="http://schemas.microsoft.com/office/drawing/2014/main" id="{91BAD62C-BA74-4062-B0C6-BDE6CEE4C1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6"/>
            <a:ext cx="12192000" cy="50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37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ra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998C8C7-D0C0-DE42-A887-F5C3497561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53025" y="5574687"/>
            <a:ext cx="3778667" cy="981701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50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 sit </a:t>
            </a:r>
            <a:r>
              <a:rPr lang="ca-ES" noProof="0" dirty="0" err="1"/>
              <a:t>amet</a:t>
            </a:r>
            <a:r>
              <a:rPr lang="ca-ES" noProof="0" dirty="0"/>
              <a:t>,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adipiscing</a:t>
            </a:r>
            <a:r>
              <a:rPr lang="ca-ES" noProof="0" dirty="0"/>
              <a:t> elit. </a:t>
            </a:r>
            <a:r>
              <a:rPr lang="ca-ES" noProof="0" dirty="0" err="1"/>
              <a:t>Etiam</a:t>
            </a:r>
            <a:r>
              <a:rPr lang="ca-ES" noProof="0" dirty="0"/>
              <a:t> </a:t>
            </a:r>
            <a:r>
              <a:rPr lang="ca-ES" noProof="0" dirty="0" err="1"/>
              <a:t>tempor</a:t>
            </a:r>
            <a:r>
              <a:rPr lang="ca-ES" noProof="0" dirty="0"/>
              <a:t> </a:t>
            </a:r>
            <a:r>
              <a:rPr lang="ca-ES" noProof="0" dirty="0" err="1"/>
              <a:t>semper</a:t>
            </a:r>
            <a:r>
              <a:rPr lang="ca-ES" noProof="0" dirty="0"/>
              <a:t> </a:t>
            </a:r>
            <a:r>
              <a:rPr lang="ca-ES" noProof="0" dirty="0" err="1"/>
              <a:t>felis</a:t>
            </a:r>
            <a:r>
              <a:rPr lang="ca-ES" noProof="0" dirty="0"/>
              <a:t> </a:t>
            </a:r>
            <a:r>
              <a:rPr lang="ca-ES" noProof="0" dirty="0" err="1"/>
              <a:t>eget</a:t>
            </a:r>
            <a:r>
              <a:rPr lang="ca-ES" noProof="0" dirty="0"/>
              <a:t> </a:t>
            </a:r>
            <a:r>
              <a:rPr lang="ca-ES" noProof="0" dirty="0" err="1"/>
              <a:t>luctus</a:t>
            </a:r>
            <a:r>
              <a:rPr lang="ca-ES" noProof="0" dirty="0"/>
              <a:t>. </a:t>
            </a:r>
            <a:r>
              <a:rPr lang="ca-ES" noProof="0" dirty="0" err="1"/>
              <a:t>Proin</a:t>
            </a:r>
            <a:r>
              <a:rPr lang="ca-ES" noProof="0" dirty="0"/>
              <a:t> </a:t>
            </a:r>
            <a:r>
              <a:rPr lang="ca-ES" noProof="0" dirty="0" err="1"/>
              <a:t>hendrerit</a:t>
            </a:r>
            <a:r>
              <a:rPr lang="ca-ES" noProof="0" dirty="0"/>
              <a:t> eros in </a:t>
            </a:r>
            <a:r>
              <a:rPr lang="ca-ES" noProof="0" dirty="0" err="1"/>
              <a:t>malesuada</a:t>
            </a:r>
            <a:r>
              <a:rPr lang="ca-ES" noProof="0" dirty="0"/>
              <a:t> </a:t>
            </a:r>
            <a:r>
              <a:rPr lang="ca-ES" noProof="0" dirty="0" err="1"/>
              <a:t>tincidunt</a:t>
            </a:r>
            <a:endParaRPr lang="ca-E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6FDBF6-D067-454C-8465-DEA930EE119F}"/>
              </a:ext>
            </a:extLst>
          </p:cNvPr>
          <p:cNvSpPr/>
          <p:nvPr userDrawn="1"/>
        </p:nvSpPr>
        <p:spPr>
          <a:xfrm>
            <a:off x="18" y="-1"/>
            <a:ext cx="12191964" cy="50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" name="Imagen 5">
            <a:extLst>
              <a:ext uri="{FF2B5EF4-FFF2-40B4-BE49-F238E27FC236}">
                <a16:creationId xmlns:a16="http://schemas.microsoft.com/office/drawing/2014/main" id="{D0957031-33E4-44BB-8F63-EFD2255202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12"/>
          <a:stretch/>
        </p:blipFill>
        <p:spPr>
          <a:xfrm>
            <a:off x="18" y="-1"/>
            <a:ext cx="1632229" cy="5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9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6F1A666-4414-F945-BF3E-F0F5AAE0AF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0800" y="2958900"/>
            <a:ext cx="9792000" cy="132120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chemeClr val="accent1"/>
                </a:solidFill>
                <a:latin typeface="Arial Black" panose="020B0A04020102020204" pitchFamily="34" charset="0"/>
                <a:ea typeface="Roboto Slab Black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noProof="0" dirty="0"/>
              <a:t>Títol de la secció</a:t>
            </a: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6"/>
            <a:ext cx="12192000" cy="50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8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t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0" y="505840"/>
            <a:ext cx="12192000" cy="6352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altLang="ko-KR" noProof="0" dirty="0"/>
              <a:t>Inserta la teva imatge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D86A06C-5431-457C-B9CE-27F0432A14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6"/>
            <a:ext cx="12192000" cy="50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2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0" y="505840"/>
            <a:ext cx="12192000" cy="63521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ko-KR" alt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altLang="ko-KR" noProof="0" dirty="0"/>
              <a:t>Inserta la teva imatge</a:t>
            </a:r>
          </a:p>
        </p:txBody>
      </p:sp>
      <p:sp>
        <p:nvSpPr>
          <p:cNvPr id="5" name="Marcador de texto 2"/>
          <p:cNvSpPr>
            <a:spLocks noGrp="1"/>
          </p:cNvSpPr>
          <p:nvPr>
            <p:ph type="body" idx="33" hasCustomPrompt="1"/>
          </p:nvPr>
        </p:nvSpPr>
        <p:spPr>
          <a:xfrm>
            <a:off x="1421829" y="5950006"/>
            <a:ext cx="10667252" cy="396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95000"/>
              </a:lnSpc>
              <a:buNone/>
              <a:defRPr sz="2200" b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/>
              <a:t>Subtítol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idx="34" hasCustomPrompt="1"/>
          </p:nvPr>
        </p:nvSpPr>
        <p:spPr>
          <a:xfrm>
            <a:off x="1421829" y="6364603"/>
            <a:ext cx="10667252" cy="396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95000"/>
              </a:lnSpc>
              <a:buNone/>
              <a:defRPr sz="2200" b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/>
              <a:t>Subtítol</a:t>
            </a:r>
          </a:p>
        </p:txBody>
      </p:sp>
      <p:sp>
        <p:nvSpPr>
          <p:cNvPr id="8" name="Marcador de texto 2"/>
          <p:cNvSpPr>
            <a:spLocks noGrp="1"/>
          </p:cNvSpPr>
          <p:nvPr>
            <p:ph type="body" idx="35" hasCustomPrompt="1"/>
          </p:nvPr>
        </p:nvSpPr>
        <p:spPr>
          <a:xfrm>
            <a:off x="1421829" y="5535409"/>
            <a:ext cx="10667253" cy="396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95000"/>
              </a:lnSpc>
              <a:buNone/>
              <a:defRPr sz="2800" b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/>
              <a:t>Títol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37" hasCustomPrompt="1"/>
          </p:nvPr>
        </p:nvSpPr>
        <p:spPr>
          <a:xfrm>
            <a:off x="97273" y="5535409"/>
            <a:ext cx="1227282" cy="12251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altLang="ko-KR" noProof="0" dirty="0"/>
              <a:t>Inserta la teva imatge</a:t>
            </a:r>
          </a:p>
        </p:txBody>
      </p:sp>
      <p:pic>
        <p:nvPicPr>
          <p:cNvPr id="9" name="Imagen 5">
            <a:extLst>
              <a:ext uri="{FF2B5EF4-FFF2-40B4-BE49-F238E27FC236}">
                <a16:creationId xmlns:a16="http://schemas.microsoft.com/office/drawing/2014/main" id="{2F671E1D-70B2-4BF1-996A-A70989AFB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6"/>
            <a:ext cx="12192000" cy="50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6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31152-C3DC-F64B-9F0E-FC2C34A0C18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4500" y="1567580"/>
            <a:ext cx="11418540" cy="4845920"/>
          </a:xfrm>
          <a:prstGeom prst="rect">
            <a:avLst/>
          </a:prstGeom>
        </p:spPr>
        <p:txBody>
          <a:bodyPr/>
          <a:lstStyle>
            <a:lvl1pPr marL="496888" indent="-496888">
              <a:lnSpc>
                <a:spcPct val="100000"/>
              </a:lnSpc>
              <a:buClr>
                <a:srgbClr val="90282A"/>
              </a:buClr>
              <a:buFont typeface=".Lucida Grande UI Regular"/>
              <a:buChar char="►"/>
              <a:tabLst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93763" indent="-436563">
              <a:lnSpc>
                <a:spcPct val="100000"/>
              </a:lnSpc>
              <a:buClr>
                <a:srgbClr val="90282A"/>
              </a:buClr>
              <a:buFont typeface=".Lucida Grande UI Regular"/>
              <a:buChar char="►"/>
              <a:tabLst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89050" indent="-374650">
              <a:lnSpc>
                <a:spcPct val="100000"/>
              </a:lnSpc>
              <a:buClr>
                <a:srgbClr val="90282A"/>
              </a:buClr>
              <a:buFont typeface=".Lucida Grande UI Regular"/>
              <a:buChar char="►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5450" indent="-323850">
              <a:lnSpc>
                <a:spcPct val="100000"/>
              </a:lnSpc>
              <a:buClr>
                <a:srgbClr val="90282A"/>
              </a:buClr>
              <a:buFont typeface=".Lucida Grande UI Regular"/>
              <a:buChar char="►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74888" indent="-446088">
              <a:lnSpc>
                <a:spcPct val="100000"/>
              </a:lnSpc>
              <a:buClr>
                <a:srgbClr val="90282A"/>
              </a:buClr>
              <a:buFont typeface=".Lucida Grande UI Regular"/>
              <a:buChar char="►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a-ES" noProof="0" dirty="0"/>
              <a:t>Primer nivell</a:t>
            </a:r>
          </a:p>
          <a:p>
            <a:pPr lvl="1"/>
            <a:r>
              <a:rPr lang="ca-ES" noProof="0" dirty="0"/>
              <a:t>Segon nivell</a:t>
            </a:r>
          </a:p>
          <a:p>
            <a:pPr lvl="2"/>
            <a:r>
              <a:rPr lang="ca-ES" noProof="0" dirty="0"/>
              <a:t>Tercer nivell</a:t>
            </a:r>
          </a:p>
          <a:p>
            <a:pPr lvl="3"/>
            <a:r>
              <a:rPr lang="ca-ES" noProof="0" dirty="0"/>
              <a:t>Quart nivell</a:t>
            </a:r>
          </a:p>
          <a:p>
            <a:pPr lvl="4"/>
            <a:r>
              <a:rPr lang="ca-ES" noProof="0" dirty="0"/>
              <a:t>Cinquè nivell</a:t>
            </a:r>
          </a:p>
        </p:txBody>
      </p:sp>
      <p:sp>
        <p:nvSpPr>
          <p:cNvPr id="8" name="Marcador de texto 2"/>
          <p:cNvSpPr>
            <a:spLocks noGrp="1"/>
          </p:cNvSpPr>
          <p:nvPr>
            <p:ph type="body" idx="39" hasCustomPrompt="1"/>
          </p:nvPr>
        </p:nvSpPr>
        <p:spPr>
          <a:xfrm>
            <a:off x="364500" y="754110"/>
            <a:ext cx="11418540" cy="565200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lnSpc>
                <a:spcPct val="95000"/>
              </a:lnSpc>
              <a:buNone/>
              <a:defRPr sz="3600" b="1">
                <a:solidFill>
                  <a:srgbClr val="90292A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/>
              <a:t>Títol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758DF28-0BA8-4D17-8777-BA9F03D9D9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6"/>
            <a:ext cx="12192000" cy="50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7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2"/>
          <p:cNvSpPr>
            <a:spLocks noGrp="1"/>
          </p:cNvSpPr>
          <p:nvPr>
            <p:ph type="body" idx="39" hasCustomPrompt="1"/>
          </p:nvPr>
        </p:nvSpPr>
        <p:spPr>
          <a:xfrm>
            <a:off x="364500" y="754110"/>
            <a:ext cx="11418540" cy="565200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lnSpc>
                <a:spcPct val="95000"/>
              </a:lnSpc>
              <a:buNone/>
              <a:defRPr sz="3600" b="1">
                <a:solidFill>
                  <a:srgbClr val="90292A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/>
              <a:t>Títol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23A61734-0788-4F4D-BAE9-49AFCA9120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6"/>
            <a:ext cx="12192000" cy="50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4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 i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64500" y="1574800"/>
            <a:ext cx="5152896" cy="48005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altLang="ko-KR" noProof="0" dirty="0"/>
              <a:t>Inserta la teva imatge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5696402" y="1574801"/>
            <a:ext cx="6086638" cy="4800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 sit </a:t>
            </a:r>
            <a:r>
              <a:rPr lang="ca-ES" noProof="0" dirty="0" err="1"/>
              <a:t>amet</a:t>
            </a:r>
            <a:r>
              <a:rPr lang="ca-ES" noProof="0" dirty="0"/>
              <a:t>,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adipiscing</a:t>
            </a:r>
            <a:r>
              <a:rPr lang="ca-ES" noProof="0" dirty="0"/>
              <a:t> elit. </a:t>
            </a:r>
            <a:r>
              <a:rPr lang="ca-ES" noProof="0" dirty="0" err="1"/>
              <a:t>Etiam</a:t>
            </a:r>
            <a:r>
              <a:rPr lang="ca-ES" noProof="0" dirty="0"/>
              <a:t> </a:t>
            </a:r>
            <a:r>
              <a:rPr lang="ca-ES" noProof="0" dirty="0" err="1"/>
              <a:t>tempor</a:t>
            </a:r>
            <a:r>
              <a:rPr lang="ca-ES" noProof="0" dirty="0"/>
              <a:t> </a:t>
            </a:r>
            <a:r>
              <a:rPr lang="ca-ES" noProof="0" dirty="0" err="1"/>
              <a:t>semper</a:t>
            </a:r>
            <a:r>
              <a:rPr lang="ca-ES" noProof="0" dirty="0"/>
              <a:t> </a:t>
            </a:r>
            <a:r>
              <a:rPr lang="ca-ES" noProof="0" dirty="0" err="1"/>
              <a:t>felis</a:t>
            </a:r>
            <a:r>
              <a:rPr lang="ca-ES" noProof="0" dirty="0"/>
              <a:t> </a:t>
            </a:r>
            <a:r>
              <a:rPr lang="ca-ES" noProof="0" dirty="0" err="1"/>
              <a:t>eget</a:t>
            </a:r>
            <a:r>
              <a:rPr lang="ca-ES" noProof="0" dirty="0"/>
              <a:t> </a:t>
            </a:r>
            <a:r>
              <a:rPr lang="ca-ES" noProof="0" dirty="0" err="1"/>
              <a:t>luctus</a:t>
            </a:r>
            <a:r>
              <a:rPr lang="ca-ES" noProof="0" dirty="0"/>
              <a:t>. </a:t>
            </a:r>
            <a:r>
              <a:rPr lang="ca-ES" noProof="0" dirty="0" err="1"/>
              <a:t>Proin</a:t>
            </a:r>
            <a:r>
              <a:rPr lang="ca-ES" noProof="0" dirty="0"/>
              <a:t> </a:t>
            </a:r>
            <a:r>
              <a:rPr lang="ca-ES" noProof="0" dirty="0" err="1"/>
              <a:t>hendrerit</a:t>
            </a:r>
            <a:r>
              <a:rPr lang="ca-ES" noProof="0" dirty="0"/>
              <a:t> eros in </a:t>
            </a:r>
            <a:r>
              <a:rPr lang="ca-ES" noProof="0" dirty="0" err="1"/>
              <a:t>malesuada</a:t>
            </a:r>
            <a:r>
              <a:rPr lang="ca-ES" noProof="0" dirty="0"/>
              <a:t> </a:t>
            </a:r>
            <a:r>
              <a:rPr lang="ca-ES" noProof="0" dirty="0" err="1"/>
              <a:t>tincidunt</a:t>
            </a:r>
            <a:r>
              <a:rPr lang="ca-ES" noProof="0" dirty="0"/>
              <a:t>. </a:t>
            </a:r>
            <a:r>
              <a:rPr lang="ca-ES" noProof="0" dirty="0" err="1"/>
              <a:t>Quisque</a:t>
            </a:r>
            <a:r>
              <a:rPr lang="ca-ES" noProof="0" dirty="0"/>
              <a:t> </a:t>
            </a:r>
            <a:r>
              <a:rPr lang="ca-ES" noProof="0" dirty="0" err="1"/>
              <a:t>vestibulum</a:t>
            </a:r>
            <a:r>
              <a:rPr lang="ca-ES" noProof="0" dirty="0"/>
              <a:t> </a:t>
            </a:r>
            <a:r>
              <a:rPr lang="ca-ES" noProof="0" dirty="0" err="1"/>
              <a:t>auctor</a:t>
            </a:r>
            <a:r>
              <a:rPr lang="ca-ES" noProof="0" dirty="0"/>
              <a:t> </a:t>
            </a:r>
            <a:r>
              <a:rPr lang="ca-ES" noProof="0" dirty="0" err="1"/>
              <a:t>quam</a:t>
            </a:r>
            <a:r>
              <a:rPr lang="ca-ES" noProof="0" dirty="0"/>
              <a:t>, non </a:t>
            </a:r>
            <a:r>
              <a:rPr lang="ca-ES" noProof="0" dirty="0" err="1"/>
              <a:t>mattis</a:t>
            </a:r>
            <a:r>
              <a:rPr lang="ca-ES" noProof="0" dirty="0"/>
              <a:t> </a:t>
            </a:r>
            <a:r>
              <a:rPr lang="ca-ES" noProof="0" dirty="0" err="1"/>
              <a:t>ante</a:t>
            </a:r>
            <a:r>
              <a:rPr lang="ca-ES" noProof="0" dirty="0"/>
              <a:t> </a:t>
            </a:r>
            <a:r>
              <a:rPr lang="ca-ES" noProof="0" dirty="0" err="1"/>
              <a:t>euismod</a:t>
            </a:r>
            <a:r>
              <a:rPr lang="ca-ES" noProof="0" dirty="0"/>
              <a:t> eu. </a:t>
            </a:r>
            <a:r>
              <a:rPr lang="ca-ES" noProof="0" dirty="0" err="1"/>
              <a:t>Nam</a:t>
            </a:r>
            <a:r>
              <a:rPr lang="ca-ES" noProof="0" dirty="0"/>
              <a:t> eu </a:t>
            </a:r>
            <a:r>
              <a:rPr lang="ca-ES" noProof="0" dirty="0" err="1"/>
              <a:t>mattis</a:t>
            </a:r>
            <a:r>
              <a:rPr lang="ca-ES" noProof="0" dirty="0"/>
              <a:t> leo. Mauris </a:t>
            </a:r>
            <a:r>
              <a:rPr lang="ca-ES" noProof="0" dirty="0" err="1"/>
              <a:t>placerat</a:t>
            </a:r>
            <a:r>
              <a:rPr lang="ca-ES" noProof="0" dirty="0"/>
              <a:t> </a:t>
            </a:r>
            <a:r>
              <a:rPr lang="ca-ES" noProof="0" dirty="0" err="1"/>
              <a:t>sed</a:t>
            </a:r>
            <a:r>
              <a:rPr lang="ca-ES" noProof="0" dirty="0"/>
              <a:t> dui </a:t>
            </a:r>
            <a:r>
              <a:rPr lang="ca-ES" noProof="0" dirty="0" err="1"/>
              <a:t>facilisis</a:t>
            </a:r>
            <a:r>
              <a:rPr lang="ca-ES" noProof="0" dirty="0"/>
              <a:t> </a:t>
            </a:r>
            <a:r>
              <a:rPr lang="ca-ES" noProof="0" dirty="0" err="1"/>
              <a:t>mattis</a:t>
            </a:r>
            <a:r>
              <a:rPr lang="ca-ES" noProof="0" dirty="0"/>
              <a:t>. </a:t>
            </a:r>
            <a:r>
              <a:rPr lang="ca-ES" noProof="0" dirty="0" err="1"/>
              <a:t>Fusce</a:t>
            </a:r>
            <a:r>
              <a:rPr lang="ca-ES" noProof="0" dirty="0"/>
              <a:t> et </a:t>
            </a:r>
            <a:r>
              <a:rPr lang="ca-ES" noProof="0" dirty="0" err="1"/>
              <a:t>volutpat</a:t>
            </a:r>
            <a:r>
              <a:rPr lang="ca-ES" noProof="0" dirty="0"/>
              <a:t> dolor, eu </a:t>
            </a:r>
            <a:r>
              <a:rPr lang="ca-ES" noProof="0" dirty="0" err="1"/>
              <a:t>posuere</a:t>
            </a:r>
            <a:r>
              <a:rPr lang="ca-ES" noProof="0" dirty="0"/>
              <a:t> ex. Donec </a:t>
            </a:r>
            <a:r>
              <a:rPr lang="ca-ES" noProof="0" dirty="0" err="1"/>
              <a:t>sed</a:t>
            </a:r>
            <a:r>
              <a:rPr lang="ca-ES" noProof="0" dirty="0"/>
              <a:t> </a:t>
            </a:r>
            <a:r>
              <a:rPr lang="ca-ES" noProof="0" dirty="0" err="1"/>
              <a:t>tincidunt</a:t>
            </a:r>
            <a:r>
              <a:rPr lang="ca-ES" noProof="0" dirty="0"/>
              <a:t> </a:t>
            </a:r>
            <a:r>
              <a:rPr lang="ca-ES" noProof="0" dirty="0" err="1"/>
              <a:t>ligula</a:t>
            </a:r>
            <a:r>
              <a:rPr lang="ca-ES" noProof="0" dirty="0"/>
              <a:t>, </a:t>
            </a:r>
            <a:r>
              <a:rPr lang="ca-ES" noProof="0" dirty="0" err="1"/>
              <a:t>nec</a:t>
            </a:r>
            <a:r>
              <a:rPr lang="ca-ES" noProof="0" dirty="0"/>
              <a:t> </a:t>
            </a:r>
            <a:r>
              <a:rPr lang="ca-ES" noProof="0" dirty="0" err="1"/>
              <a:t>auctor</a:t>
            </a:r>
            <a:r>
              <a:rPr lang="ca-ES" noProof="0" dirty="0"/>
              <a:t> </a:t>
            </a:r>
            <a:r>
              <a:rPr lang="ca-ES" noProof="0" dirty="0" err="1"/>
              <a:t>nibh</a:t>
            </a:r>
            <a:r>
              <a:rPr lang="ca-ES" noProof="0" dirty="0"/>
              <a:t>. </a:t>
            </a:r>
            <a:r>
              <a:rPr lang="ca-ES" noProof="0" dirty="0" err="1"/>
              <a:t>Curabitur</a:t>
            </a:r>
            <a:r>
              <a:rPr lang="ca-ES" noProof="0" dirty="0"/>
              <a:t> </a:t>
            </a:r>
            <a:r>
              <a:rPr lang="ca-ES" noProof="0" dirty="0" err="1"/>
              <a:t>hendrerit</a:t>
            </a:r>
            <a:r>
              <a:rPr lang="ca-ES" noProof="0" dirty="0"/>
              <a:t> </a:t>
            </a:r>
            <a:r>
              <a:rPr lang="ca-ES" noProof="0" dirty="0" err="1"/>
              <a:t>id</a:t>
            </a:r>
            <a:r>
              <a:rPr lang="ca-ES" noProof="0" dirty="0"/>
              <a:t> </a:t>
            </a:r>
            <a:r>
              <a:rPr lang="ca-ES" noProof="0" dirty="0" err="1"/>
              <a:t>orci</a:t>
            </a:r>
            <a:r>
              <a:rPr lang="ca-ES" noProof="0" dirty="0"/>
              <a:t> vel </a:t>
            </a:r>
            <a:r>
              <a:rPr lang="ca-ES" noProof="0" dirty="0" err="1"/>
              <a:t>pharetra</a:t>
            </a:r>
            <a:r>
              <a:rPr lang="ca-ES" noProof="0" dirty="0"/>
              <a:t>.</a:t>
            </a:r>
          </a:p>
        </p:txBody>
      </p:sp>
      <p:sp>
        <p:nvSpPr>
          <p:cNvPr id="9" name="Marcador de texto 2"/>
          <p:cNvSpPr>
            <a:spLocks noGrp="1"/>
          </p:cNvSpPr>
          <p:nvPr>
            <p:ph type="body" idx="39" hasCustomPrompt="1"/>
          </p:nvPr>
        </p:nvSpPr>
        <p:spPr>
          <a:xfrm>
            <a:off x="364500" y="754110"/>
            <a:ext cx="11418540" cy="565200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lnSpc>
                <a:spcPct val="95000"/>
              </a:lnSpc>
              <a:buNone/>
              <a:defRPr sz="3600" b="1">
                <a:solidFill>
                  <a:srgbClr val="90292A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/>
              <a:t>Títol</a:t>
            </a:r>
          </a:p>
        </p:txBody>
      </p:sp>
      <p:pic>
        <p:nvPicPr>
          <p:cNvPr id="8" name="Imagen 5">
            <a:extLst>
              <a:ext uri="{FF2B5EF4-FFF2-40B4-BE49-F238E27FC236}">
                <a16:creationId xmlns:a16="http://schemas.microsoft.com/office/drawing/2014/main" id="{7394767A-3F57-4661-8EE8-3A338D2A4E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6"/>
            <a:ext cx="12192000" cy="50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07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64500" y="2000755"/>
            <a:ext cx="3704580" cy="2254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altLang="ko-KR" noProof="0" dirty="0"/>
              <a:t>Inserta la teva imatge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22" hasCustomPrompt="1"/>
          </p:nvPr>
        </p:nvSpPr>
        <p:spPr>
          <a:xfrm>
            <a:off x="4221480" y="2000755"/>
            <a:ext cx="3704580" cy="2254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altLang="ko-KR" noProof="0" dirty="0"/>
              <a:t>Inserta la teva imatge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26" hasCustomPrompt="1"/>
          </p:nvPr>
        </p:nvSpPr>
        <p:spPr>
          <a:xfrm>
            <a:off x="8078460" y="2000755"/>
            <a:ext cx="3704580" cy="2254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altLang="ko-KR" noProof="0" dirty="0"/>
              <a:t>Inserta la teva imatge</a:t>
            </a:r>
          </a:p>
        </p:txBody>
      </p:sp>
      <p:sp>
        <p:nvSpPr>
          <p:cNvPr id="12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364501" y="5299128"/>
            <a:ext cx="3704581" cy="1155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 sit </a:t>
            </a:r>
            <a:r>
              <a:rPr lang="ca-ES" noProof="0" dirty="0" err="1"/>
              <a:t>amet</a:t>
            </a:r>
            <a:r>
              <a:rPr lang="ca-ES" noProof="0" dirty="0"/>
              <a:t>,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adipiscing</a:t>
            </a:r>
            <a:r>
              <a:rPr lang="ca-ES" noProof="0" dirty="0"/>
              <a:t> elit. </a:t>
            </a:r>
            <a:r>
              <a:rPr lang="ca-ES" noProof="0" dirty="0" err="1"/>
              <a:t>Etiam</a:t>
            </a:r>
            <a:r>
              <a:rPr lang="ca-ES" noProof="0" dirty="0"/>
              <a:t> </a:t>
            </a:r>
            <a:r>
              <a:rPr lang="ca-ES" noProof="0" dirty="0" err="1"/>
              <a:t>tempor</a:t>
            </a:r>
            <a:r>
              <a:rPr lang="ca-ES" noProof="0" dirty="0"/>
              <a:t> </a:t>
            </a:r>
            <a:r>
              <a:rPr lang="ca-ES" noProof="0" dirty="0" err="1"/>
              <a:t>semper</a:t>
            </a:r>
            <a:r>
              <a:rPr lang="ca-ES" noProof="0" dirty="0"/>
              <a:t> </a:t>
            </a:r>
            <a:r>
              <a:rPr lang="ca-ES" noProof="0" dirty="0" err="1"/>
              <a:t>felis</a:t>
            </a:r>
            <a:r>
              <a:rPr lang="ca-ES" noProof="0" dirty="0"/>
              <a:t> </a:t>
            </a:r>
            <a:r>
              <a:rPr lang="ca-ES" noProof="0" dirty="0" err="1"/>
              <a:t>eget</a:t>
            </a:r>
            <a:r>
              <a:rPr lang="ca-ES" noProof="0" dirty="0"/>
              <a:t> </a:t>
            </a:r>
            <a:r>
              <a:rPr lang="ca-ES" noProof="0" dirty="0" err="1"/>
              <a:t>luctus</a:t>
            </a:r>
            <a:r>
              <a:rPr lang="ca-ES" noProof="0" dirty="0"/>
              <a:t>.</a:t>
            </a:r>
          </a:p>
        </p:txBody>
      </p:sp>
      <p:sp>
        <p:nvSpPr>
          <p:cNvPr id="13" name="Marcador de texto 2"/>
          <p:cNvSpPr>
            <a:spLocks noGrp="1"/>
          </p:cNvSpPr>
          <p:nvPr>
            <p:ph type="body" idx="31" hasCustomPrompt="1"/>
          </p:nvPr>
        </p:nvSpPr>
        <p:spPr>
          <a:xfrm>
            <a:off x="4221479" y="5299128"/>
            <a:ext cx="3704581" cy="1155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 sit </a:t>
            </a:r>
            <a:r>
              <a:rPr lang="ca-ES" noProof="0" dirty="0" err="1"/>
              <a:t>amet</a:t>
            </a:r>
            <a:r>
              <a:rPr lang="ca-ES" noProof="0" dirty="0"/>
              <a:t>,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adipiscing</a:t>
            </a:r>
            <a:r>
              <a:rPr lang="ca-ES" noProof="0" dirty="0"/>
              <a:t> elit. </a:t>
            </a:r>
            <a:r>
              <a:rPr lang="ca-ES" noProof="0" dirty="0" err="1"/>
              <a:t>Etiam</a:t>
            </a:r>
            <a:r>
              <a:rPr lang="ca-ES" noProof="0" dirty="0"/>
              <a:t> </a:t>
            </a:r>
            <a:r>
              <a:rPr lang="ca-ES" noProof="0" dirty="0" err="1"/>
              <a:t>tempor</a:t>
            </a:r>
            <a:r>
              <a:rPr lang="ca-ES" noProof="0" dirty="0"/>
              <a:t> </a:t>
            </a:r>
            <a:r>
              <a:rPr lang="ca-ES" noProof="0" dirty="0" err="1"/>
              <a:t>semper</a:t>
            </a:r>
            <a:r>
              <a:rPr lang="ca-ES" noProof="0" dirty="0"/>
              <a:t> </a:t>
            </a:r>
            <a:r>
              <a:rPr lang="ca-ES" noProof="0" dirty="0" err="1"/>
              <a:t>felis</a:t>
            </a:r>
            <a:r>
              <a:rPr lang="ca-ES" noProof="0" dirty="0"/>
              <a:t> </a:t>
            </a:r>
            <a:r>
              <a:rPr lang="ca-ES" noProof="0" dirty="0" err="1"/>
              <a:t>eget</a:t>
            </a:r>
            <a:r>
              <a:rPr lang="ca-ES" noProof="0" dirty="0"/>
              <a:t> </a:t>
            </a:r>
            <a:r>
              <a:rPr lang="ca-ES" noProof="0" dirty="0" err="1"/>
              <a:t>luctus</a:t>
            </a:r>
            <a:r>
              <a:rPr lang="ca-ES" noProof="0" dirty="0"/>
              <a:t>.</a:t>
            </a:r>
          </a:p>
        </p:txBody>
      </p:sp>
      <p:sp>
        <p:nvSpPr>
          <p:cNvPr id="14" name="Marcador de texto 2"/>
          <p:cNvSpPr>
            <a:spLocks noGrp="1"/>
          </p:cNvSpPr>
          <p:nvPr>
            <p:ph type="body" idx="32" hasCustomPrompt="1"/>
          </p:nvPr>
        </p:nvSpPr>
        <p:spPr>
          <a:xfrm>
            <a:off x="8078459" y="5299128"/>
            <a:ext cx="3704581" cy="1155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 sit </a:t>
            </a:r>
            <a:r>
              <a:rPr lang="ca-ES" noProof="0" dirty="0" err="1"/>
              <a:t>amet</a:t>
            </a:r>
            <a:r>
              <a:rPr lang="ca-ES" noProof="0" dirty="0"/>
              <a:t>,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adipiscing</a:t>
            </a:r>
            <a:r>
              <a:rPr lang="ca-ES" noProof="0" dirty="0"/>
              <a:t> elit. </a:t>
            </a:r>
            <a:r>
              <a:rPr lang="ca-ES" noProof="0" dirty="0" err="1"/>
              <a:t>Etiam</a:t>
            </a:r>
            <a:r>
              <a:rPr lang="ca-ES" noProof="0" dirty="0"/>
              <a:t> </a:t>
            </a:r>
            <a:r>
              <a:rPr lang="ca-ES" noProof="0" dirty="0" err="1"/>
              <a:t>tempor</a:t>
            </a:r>
            <a:r>
              <a:rPr lang="ca-ES" noProof="0" dirty="0"/>
              <a:t> </a:t>
            </a:r>
            <a:r>
              <a:rPr lang="ca-ES" noProof="0" dirty="0" err="1"/>
              <a:t>semper</a:t>
            </a:r>
            <a:r>
              <a:rPr lang="ca-ES" noProof="0" dirty="0"/>
              <a:t> </a:t>
            </a:r>
            <a:r>
              <a:rPr lang="ca-ES" noProof="0" dirty="0" err="1"/>
              <a:t>felis</a:t>
            </a:r>
            <a:r>
              <a:rPr lang="ca-ES" noProof="0" dirty="0"/>
              <a:t> </a:t>
            </a:r>
            <a:r>
              <a:rPr lang="ca-ES" noProof="0" dirty="0" err="1"/>
              <a:t>eget</a:t>
            </a:r>
            <a:r>
              <a:rPr lang="ca-ES" noProof="0" dirty="0"/>
              <a:t> </a:t>
            </a:r>
            <a:r>
              <a:rPr lang="ca-ES" noProof="0" dirty="0" err="1"/>
              <a:t>luctus</a:t>
            </a:r>
            <a:r>
              <a:rPr lang="ca-ES" noProof="0" dirty="0"/>
              <a:t>.</a:t>
            </a:r>
          </a:p>
        </p:txBody>
      </p:sp>
      <p:sp>
        <p:nvSpPr>
          <p:cNvPr id="15" name="Marcador de texto 2"/>
          <p:cNvSpPr>
            <a:spLocks noGrp="1"/>
          </p:cNvSpPr>
          <p:nvPr>
            <p:ph type="body" idx="33" hasCustomPrompt="1"/>
          </p:nvPr>
        </p:nvSpPr>
        <p:spPr>
          <a:xfrm>
            <a:off x="780740" y="4376629"/>
            <a:ext cx="3286800" cy="396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95000"/>
              </a:lnSpc>
              <a:buNone/>
              <a:defRPr sz="18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/>
              <a:t>Lloc</a:t>
            </a:r>
          </a:p>
        </p:txBody>
      </p:sp>
      <p:sp>
        <p:nvSpPr>
          <p:cNvPr id="16" name="Marcador de texto 2"/>
          <p:cNvSpPr>
            <a:spLocks noGrp="1"/>
          </p:cNvSpPr>
          <p:nvPr>
            <p:ph type="body" idx="34" hasCustomPrompt="1"/>
          </p:nvPr>
        </p:nvSpPr>
        <p:spPr>
          <a:xfrm>
            <a:off x="782282" y="4821129"/>
            <a:ext cx="3286800" cy="396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95000"/>
              </a:lnSpc>
              <a:buNone/>
              <a:defRPr sz="18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/>
              <a:t>Hora</a:t>
            </a:r>
          </a:p>
        </p:txBody>
      </p:sp>
      <p:sp>
        <p:nvSpPr>
          <p:cNvPr id="17" name="Marcador de texto 2"/>
          <p:cNvSpPr>
            <a:spLocks noGrp="1"/>
          </p:cNvSpPr>
          <p:nvPr>
            <p:ph type="body" idx="35" hasCustomPrompt="1"/>
          </p:nvPr>
        </p:nvSpPr>
        <p:spPr>
          <a:xfrm>
            <a:off x="4637720" y="4376629"/>
            <a:ext cx="3286800" cy="396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95000"/>
              </a:lnSpc>
              <a:buNone/>
              <a:defRPr sz="18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/>
              <a:t>Lloc</a:t>
            </a:r>
          </a:p>
        </p:txBody>
      </p:sp>
      <p:sp>
        <p:nvSpPr>
          <p:cNvPr id="18" name="Marcador de texto 2"/>
          <p:cNvSpPr>
            <a:spLocks noGrp="1"/>
          </p:cNvSpPr>
          <p:nvPr>
            <p:ph type="body" idx="36" hasCustomPrompt="1"/>
          </p:nvPr>
        </p:nvSpPr>
        <p:spPr>
          <a:xfrm>
            <a:off x="8494700" y="4376629"/>
            <a:ext cx="3286800" cy="396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95000"/>
              </a:lnSpc>
              <a:buNone/>
              <a:defRPr sz="18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/>
              <a:t>Lloc</a:t>
            </a:r>
          </a:p>
        </p:txBody>
      </p:sp>
      <p:sp>
        <p:nvSpPr>
          <p:cNvPr id="19" name="Marcador de texto 2"/>
          <p:cNvSpPr>
            <a:spLocks noGrp="1"/>
          </p:cNvSpPr>
          <p:nvPr>
            <p:ph type="body" idx="37" hasCustomPrompt="1"/>
          </p:nvPr>
        </p:nvSpPr>
        <p:spPr>
          <a:xfrm>
            <a:off x="4637720" y="4821129"/>
            <a:ext cx="3286800" cy="396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95000"/>
              </a:lnSpc>
              <a:buNone/>
              <a:defRPr sz="18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/>
              <a:t>Hora</a:t>
            </a:r>
          </a:p>
        </p:txBody>
      </p:sp>
      <p:sp>
        <p:nvSpPr>
          <p:cNvPr id="20" name="Marcador de texto 2"/>
          <p:cNvSpPr>
            <a:spLocks noGrp="1"/>
          </p:cNvSpPr>
          <p:nvPr>
            <p:ph type="body" idx="38" hasCustomPrompt="1"/>
          </p:nvPr>
        </p:nvSpPr>
        <p:spPr>
          <a:xfrm>
            <a:off x="8494700" y="4821129"/>
            <a:ext cx="3286800" cy="396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95000"/>
              </a:lnSpc>
              <a:buNone/>
              <a:defRPr sz="18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/>
              <a:t>Hora</a:t>
            </a:r>
          </a:p>
        </p:txBody>
      </p:sp>
      <p:sp>
        <p:nvSpPr>
          <p:cNvPr id="21" name="Marcador de texto 2"/>
          <p:cNvSpPr>
            <a:spLocks noGrp="1"/>
          </p:cNvSpPr>
          <p:nvPr>
            <p:ph type="body" idx="39" hasCustomPrompt="1"/>
          </p:nvPr>
        </p:nvSpPr>
        <p:spPr>
          <a:xfrm>
            <a:off x="364500" y="754110"/>
            <a:ext cx="11418540" cy="565200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lnSpc>
                <a:spcPct val="95000"/>
              </a:lnSpc>
              <a:buNone/>
              <a:defRPr sz="3600" b="1">
                <a:solidFill>
                  <a:srgbClr val="90292A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/>
              <a:t>Títol</a:t>
            </a:r>
          </a:p>
        </p:txBody>
      </p:sp>
      <p:sp>
        <p:nvSpPr>
          <p:cNvPr id="22" name="Marcador de texto 2"/>
          <p:cNvSpPr>
            <a:spLocks noGrp="1"/>
          </p:cNvSpPr>
          <p:nvPr>
            <p:ph type="body" idx="40" hasCustomPrompt="1"/>
          </p:nvPr>
        </p:nvSpPr>
        <p:spPr>
          <a:xfrm>
            <a:off x="364500" y="1434087"/>
            <a:ext cx="11418540" cy="388800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lnSpc>
                <a:spcPct val="95000"/>
              </a:lnSpc>
              <a:buNone/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/>
              <a:t>Subtítol</a:t>
            </a:r>
          </a:p>
        </p:txBody>
      </p:sp>
      <p:pic>
        <p:nvPicPr>
          <p:cNvPr id="25" name="Imagen 5">
            <a:extLst>
              <a:ext uri="{FF2B5EF4-FFF2-40B4-BE49-F238E27FC236}">
                <a16:creationId xmlns:a16="http://schemas.microsoft.com/office/drawing/2014/main" id="{048DFC12-EFA8-444A-A340-CF2A834CD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6"/>
            <a:ext cx="12192000" cy="50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8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26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9/18/24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8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82" r:id="rId14"/>
    <p:sldLayoutId id="214748368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esca.rosignoli@urv.cat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zp.sub.su.se/login?url=http://search.ebscohost.com/login.aspx?direct=true&amp;db=edsjsr&amp;AN=edsjsr.24332266&amp;site=eds-live&amp;scope=site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fworld.org/docid/5c2f54fe4.html" TargetMode="External"/><Relationship Id="rId2" Type="http://schemas.openxmlformats.org/officeDocument/2006/relationships/hyperlink" Target="https://doi.org/10.1007/978-3-642-28626-1_16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refworld.org/docid/5f75f2734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esca.rosignoli@urv.cat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438152" y="3249975"/>
            <a:ext cx="6744846" cy="2069157"/>
          </a:xfrm>
        </p:spPr>
        <p:txBody>
          <a:bodyPr>
            <a:normAutofit/>
          </a:bodyPr>
          <a:lstStyle/>
          <a:p>
            <a:r>
              <a:rPr lang="en-US" dirty="0"/>
              <a:t>Environmental Justice for Climate Refugees</a:t>
            </a:r>
          </a:p>
          <a:p>
            <a:r>
              <a:rPr lang="en-US" sz="2800" dirty="0"/>
              <a:t>Book Presentation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438152" y="5319133"/>
            <a:ext cx="4772024" cy="1237256"/>
          </a:xfrm>
        </p:spPr>
        <p:txBody>
          <a:bodyPr>
            <a:noAutofit/>
          </a:bodyPr>
          <a:lstStyle/>
          <a:p>
            <a:endParaRPr lang="it-IT" sz="1800" b="1" dirty="0"/>
          </a:p>
          <a:p>
            <a:endParaRPr lang="it-IT" sz="1800" b="1" dirty="0"/>
          </a:p>
          <a:p>
            <a:r>
              <a:rPr lang="it-IT" sz="1800" b="1" dirty="0"/>
              <a:t>Francesca Rosignoli, </a:t>
            </a:r>
            <a:r>
              <a:rPr lang="it-IT" sz="1800" b="1" dirty="0" err="1"/>
              <a:t>PhD</a:t>
            </a:r>
            <a:r>
              <a:rPr lang="it-IT" sz="1800" b="1" dirty="0"/>
              <a:t>/</a:t>
            </a:r>
            <a:r>
              <a:rPr lang="it-IT" sz="1800" b="1" dirty="0" err="1"/>
              <a:t>Postdoc</a:t>
            </a:r>
            <a:r>
              <a:rPr lang="it-IT" sz="1800" b="1" dirty="0"/>
              <a:t> </a:t>
            </a:r>
          </a:p>
          <a:p>
            <a:r>
              <a:rPr lang="en-US" sz="1800" b="1" dirty="0"/>
              <a:t>Department of Public Law – Tarragona, Spain (CEDAT – URV)  </a:t>
            </a:r>
            <a:r>
              <a:rPr lang="en-US" sz="1800" b="1" dirty="0">
                <a:hlinkClick r:id="rId3"/>
              </a:rPr>
              <a:t>francesca.rosignoli@urv.cat</a:t>
            </a:r>
            <a:r>
              <a:rPr lang="en-US" sz="1800" b="1" dirty="0"/>
              <a:t>  </a:t>
            </a:r>
          </a:p>
          <a:p>
            <a:endParaRPr lang="it-IT" sz="1800" b="1" dirty="0"/>
          </a:p>
          <a:p>
            <a:endParaRPr lang="it-IT" sz="1800" b="1" dirty="0"/>
          </a:p>
        </p:txBody>
      </p:sp>
    </p:spTree>
    <p:extLst>
      <p:ext uri="{BB962C8B-B14F-4D97-AF65-F5344CB8AC3E}">
        <p14:creationId xmlns:p14="http://schemas.microsoft.com/office/powerpoint/2010/main" val="369964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69"/>
    </mc:Choice>
    <mc:Fallback xmlns="">
      <p:transition spd="slow" advTm="1306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CE3AA850-09D1-A04E-975C-5E542F399690}"/>
              </a:ext>
            </a:extLst>
          </p:cNvPr>
          <p:cNvSpPr txBox="1"/>
          <p:nvPr/>
        </p:nvSpPr>
        <p:spPr>
          <a:xfrm>
            <a:off x="7068457" y="1465943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9A6A139-5DE4-1148-9BDE-A632DD237B57}"/>
              </a:ext>
            </a:extLst>
          </p:cNvPr>
          <p:cNvSpPr txBox="1"/>
          <p:nvPr/>
        </p:nvSpPr>
        <p:spPr>
          <a:xfrm>
            <a:off x="6913767" y="411478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egnaposto contenuto 3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46903033-FD3A-774E-B75C-F06C5FC0244A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5" t="15979" r="11928" b="20151"/>
          <a:stretch/>
        </p:blipFill>
        <p:spPr>
          <a:xfrm>
            <a:off x="937104" y="554841"/>
            <a:ext cx="9121295" cy="6303159"/>
          </a:xfrm>
        </p:spPr>
      </p:pic>
    </p:spTree>
    <p:extLst>
      <p:ext uri="{BB962C8B-B14F-4D97-AF65-F5344CB8AC3E}">
        <p14:creationId xmlns:p14="http://schemas.microsoft.com/office/powerpoint/2010/main" val="264836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278"/>
    </mc:Choice>
    <mc:Fallback xmlns="">
      <p:transition spd="slow" advTm="13227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5E94E6-955D-0D42-962F-2328E5B50013}"/>
              </a:ext>
            </a:extLst>
          </p:cNvPr>
          <p:cNvSpPr>
            <a:spLocks noGrp="1"/>
          </p:cNvSpPr>
          <p:nvPr>
            <p:ph type="body" idx="39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Climate migration: a heterogenous phenomenon</a:t>
            </a:r>
          </a:p>
        </p:txBody>
      </p:sp>
      <p:graphicFrame>
        <p:nvGraphicFramePr>
          <p:cNvPr id="2" name="Segnaposto contenuto 1">
            <a:extLst>
              <a:ext uri="{FF2B5EF4-FFF2-40B4-BE49-F238E27FC236}">
                <a16:creationId xmlns:a16="http://schemas.microsoft.com/office/drawing/2014/main" id="{A4EB46B4-0996-4143-BAAF-DB628F005525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364500" y="1567580"/>
          <a:ext cx="11418540" cy="484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070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278"/>
    </mc:Choice>
    <mc:Fallback xmlns="">
      <p:transition spd="slow" advTm="13227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5E94E6-955D-0D42-962F-2328E5B50013}"/>
              </a:ext>
            </a:extLst>
          </p:cNvPr>
          <p:cNvSpPr>
            <a:spLocks noGrp="1"/>
          </p:cNvSpPr>
          <p:nvPr>
            <p:ph type="body" idx="3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/>
              <a:t>Should I stay or Should I go Dilemma</a:t>
            </a:r>
          </a:p>
        </p:txBody>
      </p:sp>
      <p:graphicFrame>
        <p:nvGraphicFramePr>
          <p:cNvPr id="2" name="Segnaposto contenuto 1">
            <a:extLst>
              <a:ext uri="{FF2B5EF4-FFF2-40B4-BE49-F238E27FC236}">
                <a16:creationId xmlns:a16="http://schemas.microsoft.com/office/drawing/2014/main" id="{D40FD5CC-EF50-8048-BA7F-A7B866EF9C26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364500" y="1567580"/>
          <a:ext cx="11418540" cy="484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241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278"/>
    </mc:Choice>
    <mc:Fallback xmlns="">
      <p:transition spd="slow" advTm="13227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72FA6D0-5684-1E43-A048-6D47CEA410CE}"/>
              </a:ext>
            </a:extLst>
          </p:cNvPr>
          <p:cNvSpPr>
            <a:spLocks noGrp="1"/>
          </p:cNvSpPr>
          <p:nvPr>
            <p:ph type="body" idx="39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Legal shortcomings: The legal gap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E846BC97-44DC-3941-9982-DE4AE8F3D144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365125" y="1566863"/>
          <a:ext cx="11417300" cy="484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Immagine 10" descr="Immagine che contiene testo, software, Pagina Web, Sito Web&#10;&#10;Descrizione generata automaticamente">
            <a:extLst>
              <a:ext uri="{FF2B5EF4-FFF2-40B4-BE49-F238E27FC236}">
                <a16:creationId xmlns:a16="http://schemas.microsoft.com/office/drawing/2014/main" id="{4D449E11-199C-CB48-96A0-F578B857A74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3" t="51644" r="53146" b="22847"/>
          <a:stretch/>
        </p:blipFill>
        <p:spPr>
          <a:xfrm>
            <a:off x="682579" y="1566863"/>
            <a:ext cx="1674255" cy="1439420"/>
          </a:xfrm>
          <a:prstGeom prst="rect">
            <a:avLst/>
          </a:prstGeom>
        </p:spPr>
      </p:pic>
      <p:pic>
        <p:nvPicPr>
          <p:cNvPr id="13" name="Immagine 12" descr="Immagine che contiene testo, software, Pagina Web, Sito Web&#10;&#10;Descrizione generata automaticamente">
            <a:extLst>
              <a:ext uri="{FF2B5EF4-FFF2-40B4-BE49-F238E27FC236}">
                <a16:creationId xmlns:a16="http://schemas.microsoft.com/office/drawing/2014/main" id="{B9280A05-441C-2C46-B0BD-F34455F0E8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3" t="51644" r="53146" b="22847"/>
          <a:stretch/>
        </p:blipFill>
        <p:spPr>
          <a:xfrm>
            <a:off x="682578" y="3270471"/>
            <a:ext cx="1674255" cy="1439420"/>
          </a:xfrm>
          <a:prstGeom prst="rect">
            <a:avLst/>
          </a:prstGeom>
        </p:spPr>
      </p:pic>
      <p:pic>
        <p:nvPicPr>
          <p:cNvPr id="14" name="Immagine 13" descr="Immagine che contiene testo, software, Pagina Web, Sito Web&#10;&#10;Descrizione generata automaticamente">
            <a:extLst>
              <a:ext uri="{FF2B5EF4-FFF2-40B4-BE49-F238E27FC236}">
                <a16:creationId xmlns:a16="http://schemas.microsoft.com/office/drawing/2014/main" id="{56E995F8-4D1A-B04C-8F13-01090CAF014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0" t="34410" r="33914" b="28062"/>
          <a:stretch/>
        </p:blipFill>
        <p:spPr>
          <a:xfrm>
            <a:off x="682578" y="4792560"/>
            <a:ext cx="1740568" cy="164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01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A8C4B8E-4FAC-2744-AC13-14425BE44299}"/>
              </a:ext>
            </a:extLst>
          </p:cNvPr>
          <p:cNvSpPr>
            <a:spLocks noGrp="1"/>
          </p:cNvSpPr>
          <p:nvPr>
            <p:ph type="body" idx="39"/>
          </p:nvPr>
        </p:nvSpPr>
        <p:spPr/>
        <p:txBody>
          <a:bodyPr/>
          <a:lstStyle/>
          <a:p>
            <a:r>
              <a:rPr lang="en-US" sz="4400" dirty="0"/>
              <a:t>The legal Impasse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861134A-3737-A14E-AC83-3049A2A5509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98737" y="1522258"/>
            <a:ext cx="7939968" cy="48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9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89"/>
    </mc:Choice>
    <mc:Fallback xmlns="">
      <p:transition spd="slow" advTm="5758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A8C4B8E-4FAC-2744-AC13-14425BE44299}"/>
              </a:ext>
            </a:extLst>
          </p:cNvPr>
          <p:cNvSpPr>
            <a:spLocks noGrp="1"/>
          </p:cNvSpPr>
          <p:nvPr>
            <p:ph type="body" idx="39"/>
          </p:nvPr>
        </p:nvSpPr>
        <p:spPr/>
        <p:txBody>
          <a:bodyPr/>
          <a:lstStyle/>
          <a:p>
            <a:r>
              <a:rPr lang="en-US" sz="4400" dirty="0"/>
              <a:t>The legal Impasse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D4DF1A-0FEF-FA42-95A2-A5200E71983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The 1951 Refugee Convention read in conjunction with its 1967 Protocol defines a refugee as a person who: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“owing to well-founded fear of being </a:t>
            </a:r>
            <a:r>
              <a:rPr lang="en-US" sz="2800" u="sng" dirty="0"/>
              <a:t>persecuted</a:t>
            </a:r>
            <a:r>
              <a:rPr lang="en-US" sz="2800" dirty="0"/>
              <a:t> for reasons of </a:t>
            </a:r>
            <a:r>
              <a:rPr lang="en-US" sz="2800" u="sng" dirty="0"/>
              <a:t>race</a:t>
            </a:r>
            <a:r>
              <a:rPr lang="en-US" sz="2800" dirty="0"/>
              <a:t>, </a:t>
            </a:r>
            <a:r>
              <a:rPr lang="en-US" sz="2800" u="sng" dirty="0"/>
              <a:t>religion</a:t>
            </a:r>
            <a:r>
              <a:rPr lang="en-US" sz="2800" dirty="0"/>
              <a:t>, </a:t>
            </a:r>
            <a:r>
              <a:rPr lang="en-US" sz="2800" u="sng" dirty="0"/>
              <a:t>nationality</a:t>
            </a:r>
            <a:r>
              <a:rPr lang="en-US" sz="2800" dirty="0"/>
              <a:t>, </a:t>
            </a:r>
            <a:r>
              <a:rPr lang="en-US" sz="2800" u="sng" dirty="0"/>
              <a:t>membership of a particular social group </a:t>
            </a:r>
            <a:r>
              <a:rPr lang="en-US" sz="2800" dirty="0"/>
              <a:t>or </a:t>
            </a:r>
            <a:r>
              <a:rPr lang="en-US" sz="2800" u="sng" dirty="0"/>
              <a:t>political</a:t>
            </a:r>
            <a:r>
              <a:rPr lang="en-US" sz="2800" dirty="0"/>
              <a:t> </a:t>
            </a:r>
            <a:r>
              <a:rPr lang="en-US" sz="2800" u="sng" dirty="0"/>
              <a:t>opinion</a:t>
            </a:r>
            <a:r>
              <a:rPr lang="en-US" sz="2800" dirty="0"/>
              <a:t>, is </a:t>
            </a:r>
            <a:r>
              <a:rPr lang="en-US" sz="2800" u="sng" dirty="0"/>
              <a:t>outside</a:t>
            </a:r>
            <a:r>
              <a:rPr lang="en-US" sz="2800" dirty="0"/>
              <a:t> the country of his nationality and is unable, or owing to such fear, is unwilling to avail himself of the protection of that country; or who, not having a nationality and being outside the country of his former habitual residence as a result of such events, is unable or, owing to such fear, is unwilling to return to it.”</a:t>
            </a:r>
          </a:p>
        </p:txBody>
      </p:sp>
    </p:spTree>
    <p:extLst>
      <p:ext uri="{BB962C8B-B14F-4D97-AF65-F5344CB8AC3E}">
        <p14:creationId xmlns:p14="http://schemas.microsoft.com/office/powerpoint/2010/main" val="263225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89"/>
    </mc:Choice>
    <mc:Fallback xmlns="">
      <p:transition spd="slow" advTm="5758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/>
          </a:bodyPr>
          <a:lstStyle/>
          <a:p>
            <a:pPr lvl="0" algn="just">
              <a:lnSpc>
                <a:spcPct val="115000"/>
              </a:lnSpc>
              <a:spcBef>
                <a:spcPts val="200"/>
              </a:spcBef>
              <a:spcAft>
                <a:spcPts val="800"/>
              </a:spcAft>
              <a:buSzPts val="1150"/>
              <a:buFont typeface="Wingdings" pitchFamily="2" charset="2"/>
              <a:buChar char="Ø"/>
            </a:pPr>
            <a:r>
              <a:rPr lang="en-US" sz="2800" spc="5" dirty="0">
                <a:ea typeface="Calibri" panose="020F0502020204030204" pitchFamily="34" charset="0"/>
              </a:rPr>
              <a:t>S</a:t>
            </a:r>
            <a:r>
              <a:rPr lang="en-US" sz="2800" spc="5" dirty="0">
                <a:effectLst/>
                <a:ea typeface="Calibri" panose="020F0502020204030204" pitchFamily="34" charset="0"/>
              </a:rPr>
              <a:t>tand-alone universal treaty (Docherty &amp; Giannini, 2009; Hodgkinson, Burton, Anderson, &amp; Young, 2010; </a:t>
            </a:r>
            <a:r>
              <a:rPr lang="en-US" sz="2800" spc="5" dirty="0" err="1">
                <a:effectLst/>
                <a:ea typeface="Calibri" panose="020F0502020204030204" pitchFamily="34" charset="0"/>
              </a:rPr>
              <a:t>Prieur</a:t>
            </a:r>
            <a:r>
              <a:rPr lang="en-US" sz="2800" spc="5" dirty="0">
                <a:effectLst/>
                <a:ea typeface="Calibri" panose="020F0502020204030204" pitchFamily="34" charset="0"/>
              </a:rPr>
              <a:t> et al., 2008)</a:t>
            </a:r>
            <a:endParaRPr lang="it-IT" sz="2800" spc="5" dirty="0">
              <a:effectLst/>
              <a:ea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Bef>
                <a:spcPts val="200"/>
              </a:spcBef>
              <a:spcAft>
                <a:spcPts val="800"/>
              </a:spcAft>
              <a:buSzPts val="1150"/>
              <a:buFont typeface="Wingdings" pitchFamily="2" charset="2"/>
              <a:buChar char="Ø"/>
            </a:pPr>
            <a:r>
              <a:rPr lang="en-US" sz="2800" spc="5" dirty="0">
                <a:ea typeface="Calibri" panose="020F0502020204030204" pitchFamily="34" charset="0"/>
              </a:rPr>
              <a:t>R</a:t>
            </a:r>
            <a:r>
              <a:rPr lang="en-US" sz="2800" spc="5" dirty="0">
                <a:effectLst/>
                <a:ea typeface="Calibri" panose="020F0502020204030204" pitchFamily="34" charset="0"/>
              </a:rPr>
              <a:t>egional-based, including bilateral agreements (</a:t>
            </a:r>
            <a:r>
              <a:rPr lang="en-US" sz="2800" spc="5" dirty="0" err="1">
                <a:effectLst/>
                <a:ea typeface="Calibri" panose="020F0502020204030204" pitchFamily="34" charset="0"/>
              </a:rPr>
              <a:t>Mcadam</a:t>
            </a:r>
            <a:r>
              <a:rPr lang="en-US" sz="2800" spc="5" dirty="0">
                <a:effectLst/>
                <a:ea typeface="Calibri" panose="020F0502020204030204" pitchFamily="34" charset="0"/>
              </a:rPr>
              <a:t>, 2011; Williams, 2008);</a:t>
            </a:r>
            <a:endParaRPr lang="it-IT" sz="2800" spc="5" dirty="0">
              <a:effectLst/>
              <a:ea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Bef>
                <a:spcPts val="200"/>
              </a:spcBef>
              <a:spcAft>
                <a:spcPts val="800"/>
              </a:spcAft>
              <a:buSzPts val="1150"/>
              <a:buFont typeface="Wingdings" pitchFamily="2" charset="2"/>
              <a:buChar char="Ø"/>
            </a:pPr>
            <a:r>
              <a:rPr lang="en-US" sz="2800" spc="5" dirty="0">
                <a:effectLst/>
                <a:ea typeface="Calibri" panose="020F0502020204030204" pitchFamily="34" charset="0"/>
              </a:rPr>
              <a:t>Extension of the mandate and funding of the UNHCR (</a:t>
            </a:r>
            <a:r>
              <a:rPr lang="en-US" sz="2800" spc="5" dirty="0" err="1">
                <a:effectLst/>
                <a:ea typeface="Calibri" panose="020F0502020204030204" pitchFamily="34" charset="0"/>
              </a:rPr>
              <a:t>Ferracioli</a:t>
            </a:r>
            <a:r>
              <a:rPr lang="en-US" sz="2800" spc="5" dirty="0">
                <a:effectLst/>
                <a:ea typeface="Calibri" panose="020F0502020204030204" pitchFamily="34" charset="0"/>
              </a:rPr>
              <a:t>, 2014);</a:t>
            </a:r>
            <a:endParaRPr lang="it-IT" sz="2800" spc="5" dirty="0">
              <a:effectLst/>
              <a:ea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Bef>
                <a:spcPts val="200"/>
              </a:spcBef>
              <a:spcAft>
                <a:spcPts val="800"/>
              </a:spcAft>
              <a:buSzPts val="1150"/>
              <a:buFont typeface="Wingdings" pitchFamily="2" charset="2"/>
              <a:buChar char="Ø"/>
            </a:pPr>
            <a:r>
              <a:rPr lang="en-US" sz="2800" spc="5" dirty="0">
                <a:ea typeface="Calibri" panose="020F0502020204030204" pitchFamily="34" charset="0"/>
              </a:rPr>
              <a:t>P</a:t>
            </a:r>
            <a:r>
              <a:rPr lang="en-US" sz="2800" spc="5" dirty="0">
                <a:effectLst/>
                <a:ea typeface="Calibri" panose="020F0502020204030204" pitchFamily="34" charset="0"/>
              </a:rPr>
              <a:t>iggy-backing approach on existing regimes (Biermann, 2018; Biermann &amp; Boas, 2008, 2010; Kent &amp; Behrman, 2018);</a:t>
            </a:r>
            <a:endParaRPr lang="it-IT" sz="2800" spc="5" dirty="0">
              <a:effectLst/>
              <a:ea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Bef>
                <a:spcPts val="200"/>
              </a:spcBef>
              <a:spcAft>
                <a:spcPts val="800"/>
              </a:spcAft>
              <a:buSzPts val="1150"/>
              <a:buFont typeface="Wingdings" pitchFamily="2" charset="2"/>
              <a:buChar char="Ø"/>
            </a:pPr>
            <a:r>
              <a:rPr lang="en-US" sz="2800" spc="5" dirty="0">
                <a:effectLst/>
                <a:ea typeface="Calibri" panose="020F0502020204030204" pitchFamily="34" charset="0"/>
              </a:rPr>
              <a:t>Combination of existing legal tools with a new multilateral treaty and complementary measures (</a:t>
            </a:r>
            <a:r>
              <a:rPr lang="en-US" sz="2800" spc="5" dirty="0" err="1">
                <a:effectLst/>
                <a:ea typeface="Calibri" panose="020F0502020204030204" pitchFamily="34" charset="0"/>
              </a:rPr>
              <a:t>Pèrez</a:t>
            </a:r>
            <a:r>
              <a:rPr lang="en-US" sz="2800" spc="5" dirty="0">
                <a:effectLst/>
                <a:ea typeface="Calibri" panose="020F0502020204030204" pitchFamily="34" charset="0"/>
              </a:rPr>
              <a:t>, 2018).</a:t>
            </a:r>
            <a:endParaRPr lang="it-IT" sz="2800" spc="5" dirty="0">
              <a:effectLst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it-IT" sz="3200" b="1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A8C4B8E-4FAC-2744-AC13-14425BE44299}"/>
              </a:ext>
            </a:extLst>
          </p:cNvPr>
          <p:cNvSpPr>
            <a:spLocks noGrp="1"/>
          </p:cNvSpPr>
          <p:nvPr>
            <p:ph type="body" idx="39"/>
          </p:nvPr>
        </p:nvSpPr>
        <p:spPr/>
        <p:txBody>
          <a:bodyPr/>
          <a:lstStyle/>
          <a:p>
            <a:r>
              <a:rPr lang="en-US" sz="4000" dirty="0"/>
              <a:t>Legal proposals</a:t>
            </a:r>
          </a:p>
        </p:txBody>
      </p:sp>
    </p:spTree>
    <p:extLst>
      <p:ext uri="{BB962C8B-B14F-4D97-AF65-F5344CB8AC3E}">
        <p14:creationId xmlns:p14="http://schemas.microsoft.com/office/powerpoint/2010/main" val="421294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89"/>
    </mc:Choice>
    <mc:Fallback xmlns="">
      <p:transition spd="slow" advTm="5758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800" dirty="0">
                <a:effectLst/>
              </a:rPr>
              <a:t>2013 Nansen Initiative’s agenda for the Protection of Cross-Border Displaced Persons in the Context of Disasters and Climate Change (SEE: Platform on Disaster Displacement, PDD). </a:t>
            </a:r>
          </a:p>
          <a:p>
            <a:pPr algn="just"/>
            <a:r>
              <a:rPr lang="en-US" sz="2800" dirty="0">
                <a:effectLst/>
              </a:rPr>
              <a:t>2013 Peninsula Principles on Climate Displacement within States </a:t>
            </a:r>
          </a:p>
          <a:p>
            <a:pPr algn="just"/>
            <a:r>
              <a:rPr lang="en-US" sz="2800" dirty="0">
                <a:effectLst/>
              </a:rPr>
              <a:t>2014 The Migrants in Countries in Crisis (MICIC) Initiative</a:t>
            </a:r>
          </a:p>
          <a:p>
            <a:pPr algn="just"/>
            <a:r>
              <a:rPr lang="en-US" sz="2800" dirty="0"/>
              <a:t>2015 </a:t>
            </a:r>
            <a:r>
              <a:rPr lang="en-US" sz="2800" dirty="0">
                <a:effectLst/>
              </a:rPr>
              <a:t>International Organization for Migration Division on Migration, Environment and Climate Change (MECC)  (SEE: Institutional Strategy on Migration, Environment and Climate Change, 2021-2030)</a:t>
            </a:r>
          </a:p>
          <a:p>
            <a:pPr algn="just"/>
            <a:r>
              <a:rPr lang="en-US" sz="2800" dirty="0">
                <a:effectLst/>
              </a:rPr>
              <a:t>2015 UNFCCC-led Task Force on Displacement 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A8C4B8E-4FAC-2744-AC13-14425BE44299}"/>
              </a:ext>
            </a:extLst>
          </p:cNvPr>
          <p:cNvSpPr>
            <a:spLocks noGrp="1"/>
          </p:cNvSpPr>
          <p:nvPr>
            <p:ph type="body" idx="39"/>
          </p:nvPr>
        </p:nvSpPr>
        <p:spPr/>
        <p:txBody>
          <a:bodyPr/>
          <a:lstStyle/>
          <a:p>
            <a:r>
              <a:rPr lang="en-US" sz="4000" dirty="0"/>
              <a:t>Ongoing initiatives</a:t>
            </a:r>
          </a:p>
        </p:txBody>
      </p:sp>
    </p:spTree>
    <p:extLst>
      <p:ext uri="{BB962C8B-B14F-4D97-AF65-F5344CB8AC3E}">
        <p14:creationId xmlns:p14="http://schemas.microsoft.com/office/powerpoint/2010/main" val="149994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89"/>
    </mc:Choice>
    <mc:Fallback xmlns="">
      <p:transition spd="slow" advTm="5758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>
                <a:effectLst/>
              </a:rPr>
              <a:t>2016 Internationa</a:t>
            </a:r>
            <a:r>
              <a:rPr lang="en-US" sz="3200" dirty="0"/>
              <a:t>l Law Commission (ILC) </a:t>
            </a:r>
            <a:r>
              <a:rPr lang="en-US" sz="3200" dirty="0">
                <a:effectLst/>
              </a:rPr>
              <a:t>Draft </a:t>
            </a:r>
            <a:r>
              <a:rPr lang="en-US" sz="3200" dirty="0"/>
              <a:t>A</a:t>
            </a:r>
            <a:r>
              <a:rPr lang="en-US" sz="3200" dirty="0">
                <a:effectLst/>
              </a:rPr>
              <a:t>rticles on the Protection of Persons in the Event of Disasters</a:t>
            </a:r>
          </a:p>
          <a:p>
            <a:pPr algn="just"/>
            <a:r>
              <a:rPr lang="en-US" sz="3200" dirty="0"/>
              <a:t>2018 International Law Association (ILA) Sydney Declarations of Principles on the Protection of Persons Displaced in the context of Sea Level Rise </a:t>
            </a:r>
            <a:endParaRPr lang="it-IT" sz="3600" b="1" dirty="0"/>
          </a:p>
          <a:p>
            <a:pPr algn="just"/>
            <a:r>
              <a:rPr lang="en-US" sz="3200" dirty="0"/>
              <a:t>United Nations High Commissioner for Refugees (UNHCR) initiatives (UNHCR, 2018, 2019) on international protection made in the context of the adverse effects of climate change and disasters</a:t>
            </a:r>
            <a:endParaRPr lang="en-US" sz="3200" dirty="0">
              <a:effectLst/>
            </a:endParaRPr>
          </a:p>
          <a:p>
            <a:pPr marL="0" indent="0" algn="just">
              <a:buNone/>
            </a:pPr>
            <a:endParaRPr lang="en-US" sz="3200" dirty="0">
              <a:effectLst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A8C4B8E-4FAC-2744-AC13-14425BE44299}"/>
              </a:ext>
            </a:extLst>
          </p:cNvPr>
          <p:cNvSpPr>
            <a:spLocks noGrp="1"/>
          </p:cNvSpPr>
          <p:nvPr>
            <p:ph type="body" idx="39"/>
          </p:nvPr>
        </p:nvSpPr>
        <p:spPr/>
        <p:txBody>
          <a:bodyPr/>
          <a:lstStyle/>
          <a:p>
            <a:r>
              <a:rPr lang="en-US" sz="4000" dirty="0"/>
              <a:t>Ongoing initiatives</a:t>
            </a:r>
          </a:p>
        </p:txBody>
      </p:sp>
    </p:spTree>
    <p:extLst>
      <p:ext uri="{BB962C8B-B14F-4D97-AF65-F5344CB8AC3E}">
        <p14:creationId xmlns:p14="http://schemas.microsoft.com/office/powerpoint/2010/main" val="298528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89"/>
    </mc:Choice>
    <mc:Fallback xmlns="">
      <p:transition spd="slow" advTm="5758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7193696-2ACB-B848-BFEF-C4471B3D7893}"/>
              </a:ext>
            </a:extLst>
          </p:cNvPr>
          <p:cNvSpPr>
            <a:spLocks noGrp="1"/>
          </p:cNvSpPr>
          <p:nvPr>
            <p:ph type="body" idx="39"/>
          </p:nvPr>
        </p:nvSpPr>
        <p:spPr/>
        <p:txBody>
          <a:bodyPr/>
          <a:lstStyle/>
          <a:p>
            <a:r>
              <a:rPr lang="en-US" sz="4400" dirty="0"/>
              <a:t>An Environmental Justice Approach</a:t>
            </a:r>
          </a:p>
          <a:p>
            <a:endParaRPr lang="en-US" sz="44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57AA42C-51B5-6A45-B8DC-3B6A75A4ED3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4000" dirty="0"/>
              <a:t>Ensure the same degree of protection for people on the move facing the same situations of vulnerability</a:t>
            </a:r>
          </a:p>
          <a:p>
            <a:r>
              <a:rPr lang="en-US" sz="4000" dirty="0"/>
              <a:t>Legal analogy between “climate” and “political” refugees can be drawn along the line of vulnerability</a:t>
            </a:r>
          </a:p>
          <a:p>
            <a:r>
              <a:rPr lang="en-US" sz="4000" dirty="0"/>
              <a:t>Overcome state inaction</a:t>
            </a:r>
          </a:p>
        </p:txBody>
      </p:sp>
    </p:spTree>
    <p:extLst>
      <p:ext uri="{BB962C8B-B14F-4D97-AF65-F5344CB8AC3E}">
        <p14:creationId xmlns:p14="http://schemas.microsoft.com/office/powerpoint/2010/main" val="192144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633"/>
    </mc:Choice>
    <mc:Fallback xmlns="">
      <p:transition spd="slow" advTm="12363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8A50161-4E90-F143-93D8-B3D8D46A6A4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Why do Climate Refugees are not recognized?</a:t>
            </a:r>
          </a:p>
          <a:p>
            <a:pPr>
              <a:buFont typeface="+mj-lt"/>
              <a:buAutoNum type="alphaLcPeriod"/>
            </a:pPr>
            <a:r>
              <a:rPr lang="en-US" sz="3600" dirty="0"/>
              <a:t>Conceptual obstacles</a:t>
            </a:r>
          </a:p>
          <a:p>
            <a:pPr>
              <a:buFont typeface="+mj-lt"/>
              <a:buAutoNum type="alphaLcPeriod"/>
            </a:pPr>
            <a:r>
              <a:rPr lang="en-US" sz="3600" dirty="0"/>
              <a:t>Empirical shortcomings</a:t>
            </a:r>
          </a:p>
          <a:p>
            <a:pPr>
              <a:buFont typeface="+mj-lt"/>
              <a:buAutoNum type="alphaLcPeriod"/>
            </a:pPr>
            <a:r>
              <a:rPr lang="en-US" sz="3600" dirty="0"/>
              <a:t>Legal impasse</a:t>
            </a:r>
          </a:p>
          <a:p>
            <a:r>
              <a:rPr lang="en-US" sz="3600" dirty="0"/>
              <a:t>Legal proposals and ongoing initiatives</a:t>
            </a:r>
          </a:p>
          <a:p>
            <a:r>
              <a:rPr lang="en-US" sz="3600" dirty="0"/>
              <a:t>An environmental justice approach to overcoming the legal impasse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72FA6D0-5684-1E43-A048-6D47CEA410CE}"/>
              </a:ext>
            </a:extLst>
          </p:cNvPr>
          <p:cNvSpPr>
            <a:spLocks noGrp="1"/>
          </p:cNvSpPr>
          <p:nvPr>
            <p:ph type="body" idx="39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Main goals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94021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39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Decolonial Environmental Justice</a:t>
            </a:r>
          </a:p>
        </p:txBody>
      </p:sp>
      <p:sp>
        <p:nvSpPr>
          <p:cNvPr id="20" name="Segnaposto contenuto 19">
            <a:extLst>
              <a:ext uri="{FF2B5EF4-FFF2-40B4-BE49-F238E27FC236}">
                <a16:creationId xmlns:a16="http://schemas.microsoft.com/office/drawing/2014/main" id="{601F5084-19CD-3340-96E6-B2BC9C71D59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sz="5400" dirty="0"/>
              <a:t>COLONIALITY</a:t>
            </a:r>
          </a:p>
          <a:p>
            <a:pPr>
              <a:buFont typeface="+mj-lt"/>
              <a:buAutoNum type="alphaLcPeriod"/>
            </a:pPr>
            <a:r>
              <a:rPr lang="en-US" sz="5400" dirty="0"/>
              <a:t>Power </a:t>
            </a:r>
          </a:p>
          <a:p>
            <a:pPr>
              <a:buFont typeface="+mj-lt"/>
              <a:buAutoNum type="alphaLcPeriod"/>
            </a:pPr>
            <a:r>
              <a:rPr lang="en-US" sz="5400" dirty="0"/>
              <a:t>Knowledge </a:t>
            </a:r>
          </a:p>
          <a:p>
            <a:pPr>
              <a:buFont typeface="+mj-lt"/>
              <a:buAutoNum type="alphaLcPeriod"/>
            </a:pPr>
            <a:r>
              <a:rPr lang="en-US" sz="5400" dirty="0"/>
              <a:t>Being </a:t>
            </a:r>
          </a:p>
          <a:p>
            <a:pPr>
              <a:buFont typeface="+mj-lt"/>
              <a:buAutoNum type="alphaLcPeriod"/>
            </a:pPr>
            <a:endParaRPr lang="en-US" sz="4400" dirty="0"/>
          </a:p>
          <a:p>
            <a:pPr marL="0" indent="0">
              <a:buNone/>
            </a:pPr>
            <a:r>
              <a:rPr lang="en-US" dirty="0"/>
              <a:t>(Álvarez &amp; </a:t>
            </a:r>
            <a:r>
              <a:rPr lang="en-US" dirty="0" err="1"/>
              <a:t>Coolsaet</a:t>
            </a:r>
            <a:r>
              <a:rPr lang="en-US" dirty="0"/>
              <a:t>, 2020)</a:t>
            </a:r>
          </a:p>
        </p:txBody>
      </p:sp>
    </p:spTree>
    <p:extLst>
      <p:ext uri="{BB962C8B-B14F-4D97-AF65-F5344CB8AC3E}">
        <p14:creationId xmlns:p14="http://schemas.microsoft.com/office/powerpoint/2010/main" val="280439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897"/>
    </mc:Choice>
    <mc:Fallback xmlns="">
      <p:transition spd="slow" advTm="16389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364501" y="2486722"/>
            <a:ext cx="3704581" cy="3968006"/>
          </a:xfrm>
        </p:spPr>
        <p:txBody>
          <a:bodyPr/>
          <a:lstStyle/>
          <a:p>
            <a:r>
              <a:rPr lang="en-GB" sz="2000" i="1" dirty="0"/>
              <a:t>The coloniality of power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</a:rPr>
              <a:t>imposition of Western forms of power, such as the nation-state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</a:rPr>
              <a:t>mobility injustice</a:t>
            </a:r>
            <a:endParaRPr lang="en-GB" sz="2400" dirty="0">
              <a:effectLst/>
              <a:latin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31"/>
          </p:nvPr>
        </p:nvSpPr>
        <p:spPr>
          <a:xfrm>
            <a:off x="4221479" y="2486722"/>
            <a:ext cx="3704581" cy="3968006"/>
          </a:xfrm>
        </p:spPr>
        <p:txBody>
          <a:bodyPr/>
          <a:lstStyle/>
          <a:p>
            <a:r>
              <a:rPr lang="en-GB" sz="2000" i="1" dirty="0"/>
              <a:t>The coloniality of knowledge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Times New Roman" panose="02020603050405020304" pitchFamily="18" charset="0"/>
              </a:rPr>
              <a:t>single accepted (Western) definition of a refugee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Times New Roman" panose="02020603050405020304" pitchFamily="18" charset="0"/>
              </a:rPr>
              <a:t>epistemological violence</a:t>
            </a:r>
          </a:p>
          <a:p>
            <a:endParaRPr lang="en-GB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32"/>
          </p:nvPr>
        </p:nvSpPr>
        <p:spPr>
          <a:xfrm>
            <a:off x="8078459" y="2486722"/>
            <a:ext cx="3704581" cy="3968006"/>
          </a:xfrm>
        </p:spPr>
        <p:txBody>
          <a:bodyPr/>
          <a:lstStyle/>
          <a:p>
            <a:r>
              <a:rPr lang="en-GB" sz="2000" i="1" dirty="0"/>
              <a:t>The coloniality of being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Times New Roman" panose="02020603050405020304" pitchFamily="18" charset="0"/>
              </a:rPr>
              <a:t>construction of hierarchical subjectivities</a:t>
            </a:r>
            <a:endParaRPr lang="en-GB" sz="2400" dirty="0"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Times New Roman" panose="02020603050405020304" pitchFamily="18" charset="0"/>
              </a:rPr>
              <a:t>dehumanization of uncategorized “climate refugees” (irregular migrants) 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idx="39"/>
          </p:nvPr>
        </p:nvSpPr>
        <p:spPr/>
        <p:txBody>
          <a:bodyPr/>
          <a:lstStyle/>
          <a:p>
            <a:r>
              <a:rPr lang="en-GB" dirty="0"/>
              <a:t>Decolonial Environmental Justice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idx="40"/>
          </p:nvPr>
        </p:nvSpPr>
        <p:spPr/>
        <p:txBody>
          <a:bodyPr/>
          <a:lstStyle/>
          <a:p>
            <a:r>
              <a:rPr lang="en-GB" dirty="0"/>
              <a:t>The tripartite notion of coloniality</a:t>
            </a:r>
          </a:p>
        </p:txBody>
      </p:sp>
    </p:spTree>
    <p:extLst>
      <p:ext uri="{BB962C8B-B14F-4D97-AF65-F5344CB8AC3E}">
        <p14:creationId xmlns:p14="http://schemas.microsoft.com/office/powerpoint/2010/main" val="4279418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9F17F1C-852C-964F-9120-7790E2C25968}"/>
              </a:ext>
            </a:extLst>
          </p:cNvPr>
          <p:cNvSpPr>
            <a:spLocks noGrp="1"/>
          </p:cNvSpPr>
          <p:nvPr>
            <p:ph type="body" idx="39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Is the State the only game in town?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BB96AB5-FDA5-1E44-B83E-D7EC6B4522A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sz="4400" u="sng" dirty="0"/>
              <a:t>Climate Change Litigation</a:t>
            </a:r>
            <a:r>
              <a:rPr lang="en-US" sz="4400" dirty="0"/>
              <a:t>: unlocking the creative powers of judges to fill the legal gap </a:t>
            </a:r>
          </a:p>
          <a:p>
            <a:r>
              <a:rPr lang="en-US" sz="4400" u="sng" dirty="0"/>
              <a:t>Non-state actors empowerment</a:t>
            </a:r>
            <a:r>
              <a:rPr lang="en-US" sz="4400" dirty="0"/>
              <a:t>: building alternative, </a:t>
            </a:r>
            <a:r>
              <a:rPr lang="en-US" sz="4400" dirty="0" err="1"/>
              <a:t>translocal</a:t>
            </a:r>
            <a:r>
              <a:rPr lang="en-US" sz="4400" dirty="0"/>
              <a:t> policies, and climate actions to resist or adapt to environmental disruptions</a:t>
            </a:r>
          </a:p>
        </p:txBody>
      </p:sp>
    </p:spTree>
    <p:extLst>
      <p:ext uri="{BB962C8B-B14F-4D97-AF65-F5344CB8AC3E}">
        <p14:creationId xmlns:p14="http://schemas.microsoft.com/office/powerpoint/2010/main" val="1724635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39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/>
              <a:t>References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1A8EE5A-5FB8-8D44-BAC1-1CDCF810A0B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sz="1600" dirty="0"/>
              <a:t>﻿</a:t>
            </a:r>
            <a:r>
              <a:rPr lang="es-ES_tradnl" sz="1600" dirty="0" err="1"/>
              <a:t>Álvarez</a:t>
            </a:r>
            <a:r>
              <a:rPr lang="es-ES_tradnl" sz="1600" dirty="0"/>
              <a:t>, L., &amp; </a:t>
            </a:r>
            <a:r>
              <a:rPr lang="es-ES_tradnl" sz="1600" dirty="0" err="1"/>
              <a:t>Coolsaet</a:t>
            </a:r>
            <a:r>
              <a:rPr lang="es-ES_tradnl" sz="1600" dirty="0"/>
              <a:t>, B. (2020). </a:t>
            </a:r>
            <a:r>
              <a:rPr lang="es-ES_tradnl" sz="1600" dirty="0" err="1"/>
              <a:t>Decolonizing</a:t>
            </a:r>
            <a:r>
              <a:rPr lang="es-ES_tradnl" sz="1600" dirty="0"/>
              <a:t> </a:t>
            </a:r>
            <a:r>
              <a:rPr lang="es-ES_tradnl" sz="1600" dirty="0" err="1"/>
              <a:t>Environmental</a:t>
            </a:r>
            <a:r>
              <a:rPr lang="es-ES_tradnl" sz="1600" dirty="0"/>
              <a:t> </a:t>
            </a:r>
            <a:r>
              <a:rPr lang="es-ES_tradnl" sz="1600" dirty="0" err="1"/>
              <a:t>Justice</a:t>
            </a:r>
            <a:r>
              <a:rPr lang="es-ES_tradnl" sz="1600" dirty="0"/>
              <a:t> </a:t>
            </a:r>
            <a:r>
              <a:rPr lang="es-ES_tradnl" sz="1600" dirty="0" err="1"/>
              <a:t>Studies</a:t>
            </a:r>
            <a:r>
              <a:rPr lang="es-ES_tradnl" sz="1600" dirty="0"/>
              <a:t>: A </a:t>
            </a:r>
            <a:r>
              <a:rPr lang="es-ES_tradnl" sz="1600" dirty="0" err="1"/>
              <a:t>Latin</a:t>
            </a:r>
            <a:r>
              <a:rPr lang="es-ES_tradnl" sz="1600" dirty="0"/>
              <a:t> American </a:t>
            </a:r>
            <a:r>
              <a:rPr lang="es-ES_tradnl" sz="1600" dirty="0" err="1"/>
              <a:t>Perspective</a:t>
            </a:r>
            <a:r>
              <a:rPr lang="es-ES_tradnl" sz="1600" dirty="0"/>
              <a:t>. </a:t>
            </a:r>
            <a:r>
              <a:rPr lang="es-ES_tradnl" sz="1600" i="1" dirty="0" err="1"/>
              <a:t>Capitalism</a:t>
            </a:r>
            <a:r>
              <a:rPr lang="es-ES_tradnl" sz="1600" i="1" dirty="0"/>
              <a:t> </a:t>
            </a:r>
            <a:r>
              <a:rPr lang="es-ES_tradnl" sz="1600" i="1" dirty="0" err="1"/>
              <a:t>Nature</a:t>
            </a:r>
            <a:r>
              <a:rPr lang="es-ES_tradnl" sz="1600" i="1" dirty="0"/>
              <a:t> </a:t>
            </a:r>
            <a:r>
              <a:rPr lang="es-ES_tradnl" sz="1600" i="1" dirty="0" err="1"/>
              <a:t>Socialism</a:t>
            </a:r>
            <a:r>
              <a:rPr lang="es-ES_tradnl" sz="1600" i="1" dirty="0"/>
              <a:t>, 31</a:t>
            </a:r>
            <a:r>
              <a:rPr lang="es-ES_tradnl" sz="1600" dirty="0"/>
              <a:t>(2), 50–69.</a:t>
            </a:r>
          </a:p>
          <a:p>
            <a:r>
              <a:rPr lang="es-ES_tradnl" sz="1600" dirty="0" err="1"/>
              <a:t>Biermann</a:t>
            </a:r>
            <a:r>
              <a:rPr lang="es-ES_tradnl" sz="1600" dirty="0"/>
              <a:t>, F., &amp; Boas, I. (2008). </a:t>
            </a:r>
            <a:r>
              <a:rPr lang="es-ES_tradnl" sz="1600" dirty="0" err="1"/>
              <a:t>Protecting</a:t>
            </a:r>
            <a:r>
              <a:rPr lang="es-ES_tradnl" sz="1600" dirty="0"/>
              <a:t> </a:t>
            </a:r>
            <a:r>
              <a:rPr lang="es-ES_tradnl" sz="1600" dirty="0" err="1"/>
              <a:t>Climate</a:t>
            </a:r>
            <a:r>
              <a:rPr lang="es-ES_tradnl" sz="1600" dirty="0"/>
              <a:t> </a:t>
            </a:r>
            <a:r>
              <a:rPr lang="es-ES_tradnl" sz="1600" dirty="0" err="1"/>
              <a:t>Refugees</a:t>
            </a:r>
            <a:r>
              <a:rPr lang="es-ES_tradnl" sz="1600" dirty="0"/>
              <a:t>: </a:t>
            </a:r>
            <a:r>
              <a:rPr lang="es-ES_tradnl" sz="1600" dirty="0" err="1"/>
              <a:t>The</a:t>
            </a:r>
            <a:r>
              <a:rPr lang="es-ES_tradnl" sz="1600" dirty="0"/>
              <a:t> Case </a:t>
            </a:r>
            <a:r>
              <a:rPr lang="es-ES_tradnl" sz="1600" dirty="0" err="1"/>
              <a:t>for</a:t>
            </a:r>
            <a:r>
              <a:rPr lang="es-ES_tradnl" sz="1600" dirty="0"/>
              <a:t> a Global </a:t>
            </a:r>
            <a:r>
              <a:rPr lang="es-ES_tradnl" sz="1600" dirty="0" err="1"/>
              <a:t>Protocol</a:t>
            </a:r>
            <a:r>
              <a:rPr lang="es-ES_tradnl" sz="1600" dirty="0"/>
              <a:t>. </a:t>
            </a:r>
            <a:r>
              <a:rPr lang="es-ES_tradnl" sz="1600" dirty="0" err="1"/>
              <a:t>Environment</a:t>
            </a:r>
            <a:r>
              <a:rPr lang="es-ES_tradnl" sz="1600" dirty="0"/>
              <a:t>, 50(6), 8–17. https://</a:t>
            </a:r>
            <a:r>
              <a:rPr lang="es-ES_tradnl" sz="1600" dirty="0" err="1"/>
              <a:t>doi.org</a:t>
            </a:r>
            <a:r>
              <a:rPr lang="es-ES_tradnl" sz="1600" dirty="0"/>
              <a:t>/10.3200/ENVT.50.6.8-17</a:t>
            </a:r>
          </a:p>
          <a:p>
            <a:r>
              <a:rPr lang="es-ES_tradnl" sz="1600" dirty="0" err="1"/>
              <a:t>Biermann</a:t>
            </a:r>
            <a:r>
              <a:rPr lang="es-ES_tradnl" sz="1600" dirty="0"/>
              <a:t>, F., &amp; Boas, I. (2010). </a:t>
            </a:r>
            <a:r>
              <a:rPr lang="es-ES_tradnl" sz="1600" dirty="0" err="1"/>
              <a:t>Preparing</a:t>
            </a:r>
            <a:r>
              <a:rPr lang="es-ES_tradnl" sz="1600" dirty="0"/>
              <a:t> </a:t>
            </a:r>
            <a:r>
              <a:rPr lang="es-ES_tradnl" sz="1600" dirty="0" err="1"/>
              <a:t>for</a:t>
            </a:r>
            <a:r>
              <a:rPr lang="es-ES_tradnl" sz="1600" dirty="0"/>
              <a:t> a </a:t>
            </a:r>
            <a:r>
              <a:rPr lang="es-ES_tradnl" sz="1600" dirty="0" err="1"/>
              <a:t>warmer</a:t>
            </a:r>
            <a:r>
              <a:rPr lang="es-ES_tradnl" sz="1600" dirty="0"/>
              <a:t> </a:t>
            </a:r>
            <a:r>
              <a:rPr lang="es-ES_tradnl" sz="1600" dirty="0" err="1"/>
              <a:t>world</a:t>
            </a:r>
            <a:r>
              <a:rPr lang="es-ES_tradnl" sz="1600" dirty="0"/>
              <a:t>: </a:t>
            </a:r>
            <a:r>
              <a:rPr lang="es-ES_tradnl" sz="1600" dirty="0" err="1"/>
              <a:t>Towards</a:t>
            </a:r>
            <a:r>
              <a:rPr lang="es-ES_tradnl" sz="1600" dirty="0"/>
              <a:t> a global </a:t>
            </a:r>
            <a:r>
              <a:rPr lang="es-ES_tradnl" sz="1600" dirty="0" err="1"/>
              <a:t>governance</a:t>
            </a:r>
            <a:r>
              <a:rPr lang="es-ES_tradnl" sz="1600" dirty="0"/>
              <a:t> </a:t>
            </a:r>
            <a:r>
              <a:rPr lang="es-ES_tradnl" sz="1600" dirty="0" err="1"/>
              <a:t>system</a:t>
            </a:r>
            <a:r>
              <a:rPr lang="es-ES_tradnl" sz="1600" dirty="0"/>
              <a:t> to </a:t>
            </a:r>
            <a:r>
              <a:rPr lang="es-ES_tradnl" sz="1600" dirty="0" err="1"/>
              <a:t>protect</a:t>
            </a:r>
            <a:r>
              <a:rPr lang="es-ES_tradnl" sz="1600" dirty="0"/>
              <a:t> </a:t>
            </a:r>
            <a:r>
              <a:rPr lang="es-ES_tradnl" sz="1600" dirty="0" err="1"/>
              <a:t>climate</a:t>
            </a:r>
            <a:r>
              <a:rPr lang="es-ES_tradnl" sz="1600" dirty="0"/>
              <a:t> </a:t>
            </a:r>
            <a:r>
              <a:rPr lang="es-ES_tradnl" sz="1600" dirty="0" err="1"/>
              <a:t>refugees</a:t>
            </a:r>
            <a:r>
              <a:rPr lang="es-ES_tradnl" sz="1600" dirty="0"/>
              <a:t>. Global </a:t>
            </a:r>
            <a:r>
              <a:rPr lang="es-ES_tradnl" sz="1600" dirty="0" err="1"/>
              <a:t>Environmental</a:t>
            </a:r>
            <a:r>
              <a:rPr lang="es-ES_tradnl" sz="1600" dirty="0"/>
              <a:t> </a:t>
            </a:r>
            <a:r>
              <a:rPr lang="es-ES_tradnl" sz="1600" dirty="0" err="1"/>
              <a:t>Politics</a:t>
            </a:r>
            <a:r>
              <a:rPr lang="es-ES_tradnl" sz="1600" dirty="0"/>
              <a:t>, 10(1), 60–88. https://</a:t>
            </a:r>
            <a:r>
              <a:rPr lang="es-ES_tradnl" sz="1600" dirty="0" err="1"/>
              <a:t>doi.org</a:t>
            </a:r>
            <a:r>
              <a:rPr lang="es-ES_tradnl" sz="1600" dirty="0"/>
              <a:t>/10.1162/glep.2010.10.1.60</a:t>
            </a:r>
          </a:p>
          <a:p>
            <a:r>
              <a:rPr lang="es-ES_tradnl" sz="1600" dirty="0" err="1"/>
              <a:t>Biermann</a:t>
            </a:r>
            <a:r>
              <a:rPr lang="es-ES_tradnl" sz="1600" dirty="0"/>
              <a:t>, F. (2018). Global </a:t>
            </a:r>
            <a:r>
              <a:rPr lang="es-ES_tradnl" sz="1600" dirty="0" err="1"/>
              <a:t>governance</a:t>
            </a:r>
            <a:r>
              <a:rPr lang="es-ES_tradnl" sz="1600" dirty="0"/>
              <a:t> to </a:t>
            </a:r>
            <a:r>
              <a:rPr lang="es-ES_tradnl" sz="1600" dirty="0" err="1"/>
              <a:t>protect</a:t>
            </a:r>
            <a:r>
              <a:rPr lang="es-ES_tradnl" sz="1600" dirty="0"/>
              <a:t> </a:t>
            </a:r>
            <a:r>
              <a:rPr lang="es-ES_tradnl" sz="1600" dirty="0" err="1"/>
              <a:t>future</a:t>
            </a:r>
            <a:r>
              <a:rPr lang="es-ES_tradnl" sz="1600" dirty="0"/>
              <a:t> </a:t>
            </a:r>
            <a:r>
              <a:rPr lang="es-ES_tradnl" sz="1600" dirty="0" err="1"/>
              <a:t>climate</a:t>
            </a:r>
            <a:r>
              <a:rPr lang="es-ES_tradnl" sz="1600" dirty="0"/>
              <a:t> </a:t>
            </a:r>
            <a:r>
              <a:rPr lang="es-ES_tradnl" sz="1600" dirty="0" err="1"/>
              <a:t>refugees</a:t>
            </a:r>
            <a:r>
              <a:rPr lang="es-ES_tradnl" sz="1600" dirty="0"/>
              <a:t>. In S. </a:t>
            </a:r>
            <a:r>
              <a:rPr lang="es-ES_tradnl" sz="1600" dirty="0" err="1"/>
              <a:t>Behrman</a:t>
            </a:r>
            <a:r>
              <a:rPr lang="es-ES_tradnl" sz="1600" dirty="0"/>
              <a:t> &amp; A. Kent (Eds.), </a:t>
            </a:r>
            <a:r>
              <a:rPr lang="es-ES_tradnl" sz="1600" dirty="0" err="1"/>
              <a:t>Climate</a:t>
            </a:r>
            <a:r>
              <a:rPr lang="es-ES_tradnl" sz="1600" dirty="0"/>
              <a:t> </a:t>
            </a:r>
            <a:r>
              <a:rPr lang="es-ES_tradnl" sz="1600" dirty="0" err="1"/>
              <a:t>Refugees</a:t>
            </a:r>
            <a:r>
              <a:rPr lang="es-ES_tradnl" sz="1600" dirty="0"/>
              <a:t>: </a:t>
            </a:r>
            <a:r>
              <a:rPr lang="es-ES_tradnl" sz="1600" dirty="0" err="1"/>
              <a:t>Beyond</a:t>
            </a:r>
            <a:r>
              <a:rPr lang="es-ES_tradnl" sz="1600" dirty="0"/>
              <a:t> </a:t>
            </a:r>
            <a:r>
              <a:rPr lang="es-ES_tradnl" sz="1600" dirty="0" err="1"/>
              <a:t>the</a:t>
            </a:r>
            <a:r>
              <a:rPr lang="es-ES_tradnl" sz="1600" dirty="0"/>
              <a:t> Legal Impasse? (pp. 265–277). New York: </a:t>
            </a:r>
            <a:r>
              <a:rPr lang="es-ES_tradnl" sz="1600" dirty="0" err="1"/>
              <a:t>Routledge</a:t>
            </a:r>
            <a:r>
              <a:rPr lang="es-ES_tradnl" sz="1600" dirty="0"/>
              <a:t>. https://</a:t>
            </a:r>
            <a:r>
              <a:rPr lang="es-ES_tradnl" sz="1600" dirty="0" err="1"/>
              <a:t>doi.org</a:t>
            </a:r>
            <a:r>
              <a:rPr lang="es-ES_tradnl" sz="1600" dirty="0"/>
              <a:t>/10.4324/9781315109619</a:t>
            </a:r>
          </a:p>
          <a:p>
            <a:r>
              <a:rPr lang="es-ES_tradnl" sz="1600" dirty="0"/>
              <a:t>﻿</a:t>
            </a:r>
            <a:r>
              <a:rPr lang="es-ES_tradnl" sz="1600" dirty="0" err="1"/>
              <a:t>Clement</a:t>
            </a:r>
            <a:r>
              <a:rPr lang="es-ES_tradnl" sz="1600" dirty="0"/>
              <a:t>, V., </a:t>
            </a:r>
            <a:r>
              <a:rPr lang="es-ES_tradnl" sz="1600" dirty="0" err="1"/>
              <a:t>Rigaud</a:t>
            </a:r>
            <a:r>
              <a:rPr lang="es-ES_tradnl" sz="1600" dirty="0"/>
              <a:t>, K. K., de </a:t>
            </a:r>
            <a:r>
              <a:rPr lang="es-ES_tradnl" sz="1600" dirty="0" err="1"/>
              <a:t>Sherbinin</a:t>
            </a:r>
            <a:r>
              <a:rPr lang="es-ES_tradnl" sz="1600" dirty="0"/>
              <a:t>, A., Jones, B., Adamo, S., </a:t>
            </a:r>
            <a:r>
              <a:rPr lang="es-ES_tradnl" sz="1600" dirty="0" err="1"/>
              <a:t>Schewe</a:t>
            </a:r>
            <a:r>
              <a:rPr lang="es-ES_tradnl" sz="1600" dirty="0"/>
              <a:t>, J., … </a:t>
            </a:r>
            <a:r>
              <a:rPr lang="es-ES_tradnl" sz="1600" dirty="0" err="1"/>
              <a:t>Shabahat</a:t>
            </a:r>
            <a:r>
              <a:rPr lang="es-ES_tradnl" sz="1600" dirty="0"/>
              <a:t>, E. (2021). </a:t>
            </a:r>
            <a:r>
              <a:rPr lang="es-ES_tradnl" sz="1600" i="1" dirty="0" err="1"/>
              <a:t>Groundswell</a:t>
            </a:r>
            <a:r>
              <a:rPr lang="es-ES_tradnl" sz="1600" i="1" dirty="0"/>
              <a:t> </a:t>
            </a:r>
            <a:r>
              <a:rPr lang="es-ES_tradnl" sz="1600" i="1" dirty="0" err="1"/>
              <a:t>Part</a:t>
            </a:r>
            <a:r>
              <a:rPr lang="es-ES_tradnl" sz="1600" i="1" dirty="0"/>
              <a:t> 2 : </a:t>
            </a:r>
            <a:r>
              <a:rPr lang="es-ES_tradnl" sz="1600" i="1" dirty="0" err="1"/>
              <a:t>Acting</a:t>
            </a:r>
            <a:r>
              <a:rPr lang="es-ES_tradnl" sz="1600" i="1" dirty="0"/>
              <a:t> </a:t>
            </a:r>
            <a:r>
              <a:rPr lang="es-ES_tradnl" sz="1600" i="1" dirty="0" err="1"/>
              <a:t>on</a:t>
            </a:r>
            <a:r>
              <a:rPr lang="es-ES_tradnl" sz="1600" i="1" dirty="0"/>
              <a:t> </a:t>
            </a:r>
            <a:r>
              <a:rPr lang="es-ES_tradnl" sz="1600" i="1" dirty="0" err="1"/>
              <a:t>Internal</a:t>
            </a:r>
            <a:r>
              <a:rPr lang="es-ES_tradnl" sz="1600" i="1" dirty="0"/>
              <a:t> </a:t>
            </a:r>
            <a:r>
              <a:rPr lang="es-ES_tradnl" sz="1600" i="1" dirty="0" err="1"/>
              <a:t>Climate</a:t>
            </a:r>
            <a:r>
              <a:rPr lang="es-ES_tradnl" sz="1600" i="1" dirty="0"/>
              <a:t> </a:t>
            </a:r>
            <a:r>
              <a:rPr lang="es-ES_tradnl" sz="1600" i="1" dirty="0" err="1"/>
              <a:t>Migration</a:t>
            </a:r>
            <a:r>
              <a:rPr lang="es-ES_tradnl" sz="1600" dirty="0"/>
              <a:t>. Washington, DC.</a:t>
            </a:r>
          </a:p>
          <a:p>
            <a:r>
              <a:rPr lang="es-ES_tradnl" sz="1600" dirty="0" err="1"/>
              <a:t>Docherty</a:t>
            </a:r>
            <a:r>
              <a:rPr lang="es-ES_tradnl" sz="1600" dirty="0"/>
              <a:t>, B., &amp; </a:t>
            </a:r>
            <a:r>
              <a:rPr lang="es-ES_tradnl" sz="1600" dirty="0" err="1"/>
              <a:t>Giannini</a:t>
            </a:r>
            <a:r>
              <a:rPr lang="es-ES_tradnl" sz="1600" dirty="0"/>
              <a:t>, T. (2009). </a:t>
            </a:r>
            <a:r>
              <a:rPr lang="es-ES_tradnl" sz="1600" dirty="0" err="1"/>
              <a:t>Confronting</a:t>
            </a:r>
            <a:r>
              <a:rPr lang="es-ES_tradnl" sz="1600" dirty="0"/>
              <a:t> a </a:t>
            </a:r>
            <a:r>
              <a:rPr lang="es-ES_tradnl" sz="1600" dirty="0" err="1"/>
              <a:t>Rising</a:t>
            </a:r>
            <a:r>
              <a:rPr lang="es-ES_tradnl" sz="1600" dirty="0"/>
              <a:t> </a:t>
            </a:r>
            <a:r>
              <a:rPr lang="es-ES_tradnl" sz="1600" dirty="0" err="1"/>
              <a:t>Tide</a:t>
            </a:r>
            <a:r>
              <a:rPr lang="es-ES_tradnl" sz="1600" dirty="0"/>
              <a:t> : a </a:t>
            </a:r>
            <a:r>
              <a:rPr lang="es-ES_tradnl" sz="1600" dirty="0" err="1"/>
              <a:t>Proposal</a:t>
            </a:r>
            <a:r>
              <a:rPr lang="es-ES_tradnl" sz="1600" dirty="0"/>
              <a:t> </a:t>
            </a:r>
            <a:r>
              <a:rPr lang="es-ES_tradnl" sz="1600" dirty="0" err="1"/>
              <a:t>for</a:t>
            </a:r>
            <a:r>
              <a:rPr lang="es-ES_tradnl" sz="1600" dirty="0"/>
              <a:t> a </a:t>
            </a:r>
            <a:r>
              <a:rPr lang="es-ES_tradnl" sz="1600" dirty="0" err="1"/>
              <a:t>Convention</a:t>
            </a:r>
            <a:r>
              <a:rPr lang="es-ES_tradnl" sz="1600" dirty="0"/>
              <a:t> </a:t>
            </a:r>
            <a:r>
              <a:rPr lang="es-ES_tradnl" sz="1600" dirty="0" err="1"/>
              <a:t>on</a:t>
            </a:r>
            <a:r>
              <a:rPr lang="es-ES_tradnl" sz="1600" dirty="0"/>
              <a:t> </a:t>
            </a:r>
            <a:r>
              <a:rPr lang="es-ES_tradnl" sz="1600" dirty="0" err="1"/>
              <a:t>Climate</a:t>
            </a:r>
            <a:r>
              <a:rPr lang="es-ES_tradnl" sz="1600" dirty="0"/>
              <a:t> </a:t>
            </a:r>
            <a:r>
              <a:rPr lang="es-ES_tradnl" sz="1600" dirty="0" err="1"/>
              <a:t>Change</a:t>
            </a:r>
            <a:r>
              <a:rPr lang="es-ES_tradnl" sz="1600" dirty="0"/>
              <a:t> </a:t>
            </a:r>
            <a:r>
              <a:rPr lang="es-ES_tradnl" sz="1600" dirty="0" err="1"/>
              <a:t>Refugees</a:t>
            </a:r>
            <a:r>
              <a:rPr lang="es-ES_tradnl" sz="1600" dirty="0"/>
              <a:t>. Harvard </a:t>
            </a:r>
            <a:r>
              <a:rPr lang="es-ES_tradnl" sz="1600" dirty="0" err="1"/>
              <a:t>Environmental</a:t>
            </a:r>
            <a:r>
              <a:rPr lang="es-ES_tradnl" sz="1600" dirty="0"/>
              <a:t> </a:t>
            </a:r>
            <a:r>
              <a:rPr lang="es-ES_tradnl" sz="1600" dirty="0" err="1"/>
              <a:t>Law</a:t>
            </a:r>
            <a:r>
              <a:rPr lang="es-ES_tradnl" sz="1600" dirty="0"/>
              <a:t> </a:t>
            </a:r>
            <a:r>
              <a:rPr lang="es-ES_tradnl" sz="1600" dirty="0" err="1"/>
              <a:t>Review</a:t>
            </a:r>
            <a:r>
              <a:rPr lang="es-ES_tradnl" sz="1600" dirty="0"/>
              <a:t>, 33(2), 349–403.</a:t>
            </a:r>
          </a:p>
          <a:p>
            <a:r>
              <a:rPr lang="es-ES_tradnl" sz="1600" dirty="0"/>
              <a:t>﻿El-</a:t>
            </a:r>
            <a:r>
              <a:rPr lang="es-ES_tradnl" sz="1600" dirty="0" err="1"/>
              <a:t>Hinnawi</a:t>
            </a:r>
            <a:r>
              <a:rPr lang="es-ES_tradnl" sz="1600" dirty="0"/>
              <a:t>, E. (1985). </a:t>
            </a:r>
            <a:r>
              <a:rPr lang="es-ES_tradnl" sz="1600" i="1" dirty="0" err="1"/>
              <a:t>Environmental</a:t>
            </a:r>
            <a:r>
              <a:rPr lang="es-ES_tradnl" sz="1600" i="1" dirty="0"/>
              <a:t> </a:t>
            </a:r>
            <a:r>
              <a:rPr lang="es-ES_tradnl" sz="1600" i="1" dirty="0" err="1"/>
              <a:t>refugees</a:t>
            </a:r>
            <a:r>
              <a:rPr lang="es-ES_tradnl" sz="1600" dirty="0"/>
              <a:t>. Nairobi: </a:t>
            </a:r>
            <a:r>
              <a:rPr lang="es-ES_tradnl" sz="1600" dirty="0" err="1"/>
              <a:t>United</a:t>
            </a:r>
            <a:r>
              <a:rPr lang="es-ES_tradnl" sz="1600" dirty="0"/>
              <a:t> </a:t>
            </a:r>
            <a:r>
              <a:rPr lang="es-ES_tradnl" sz="1600" dirty="0" err="1"/>
              <a:t>Nations</a:t>
            </a:r>
            <a:r>
              <a:rPr lang="es-ES_tradnl" sz="1600" dirty="0"/>
              <a:t> </a:t>
            </a:r>
            <a:r>
              <a:rPr lang="es-ES_tradnl" sz="1600" dirty="0" err="1"/>
              <a:t>Environment</a:t>
            </a:r>
            <a:r>
              <a:rPr lang="es-ES_tradnl" sz="1600" dirty="0"/>
              <a:t> </a:t>
            </a:r>
            <a:r>
              <a:rPr lang="es-ES_tradnl" sz="1600" dirty="0" err="1"/>
              <a:t>Programme</a:t>
            </a:r>
            <a:r>
              <a:rPr lang="es-ES_tradnl" sz="1600" dirty="0"/>
              <a:t>.</a:t>
            </a:r>
          </a:p>
          <a:p>
            <a:r>
              <a:rPr lang="es-ES_tradnl" sz="1600" dirty="0" err="1"/>
              <a:t>Ferracioli</a:t>
            </a:r>
            <a:r>
              <a:rPr lang="es-ES_tradnl" sz="1600" dirty="0"/>
              <a:t>, L. (2014). </a:t>
            </a:r>
            <a:r>
              <a:rPr lang="es-ES_tradnl" sz="1600" dirty="0" err="1"/>
              <a:t>The</a:t>
            </a:r>
            <a:r>
              <a:rPr lang="es-ES_tradnl" sz="1600" dirty="0"/>
              <a:t> Appeal and </a:t>
            </a:r>
            <a:r>
              <a:rPr lang="es-ES_tradnl" sz="1600" dirty="0" err="1"/>
              <a:t>Danger</a:t>
            </a:r>
            <a:r>
              <a:rPr lang="es-ES_tradnl" sz="1600" dirty="0"/>
              <a:t> of a New </a:t>
            </a:r>
            <a:r>
              <a:rPr lang="es-ES_tradnl" sz="1600" dirty="0" err="1"/>
              <a:t>Refugee</a:t>
            </a:r>
            <a:r>
              <a:rPr lang="es-ES_tradnl" sz="1600" dirty="0"/>
              <a:t> </a:t>
            </a:r>
            <a:r>
              <a:rPr lang="es-ES_tradnl" sz="1600" dirty="0" err="1"/>
              <a:t>Convention</a:t>
            </a:r>
            <a:r>
              <a:rPr lang="es-ES_tradnl" sz="1600" dirty="0"/>
              <a:t>. Social </a:t>
            </a:r>
            <a:r>
              <a:rPr lang="es-ES_tradnl" sz="1600" dirty="0" err="1"/>
              <a:t>Theory</a:t>
            </a:r>
            <a:r>
              <a:rPr lang="es-ES_tradnl" sz="1600" dirty="0"/>
              <a:t> and </a:t>
            </a:r>
            <a:r>
              <a:rPr lang="es-ES_tradnl" sz="1600" dirty="0" err="1"/>
              <a:t>Practice</a:t>
            </a:r>
            <a:r>
              <a:rPr lang="es-ES_tradnl" sz="1600" dirty="0"/>
              <a:t>, 40(1), 123. </a:t>
            </a:r>
            <a:r>
              <a:rPr lang="es-ES_tradnl" sz="1600" dirty="0" err="1"/>
              <a:t>Retrieved</a:t>
            </a:r>
            <a:r>
              <a:rPr lang="es-ES_tradnl" sz="1600" dirty="0"/>
              <a:t> </a:t>
            </a:r>
            <a:r>
              <a:rPr lang="es-ES_tradnl" sz="1600" dirty="0" err="1"/>
              <a:t>from</a:t>
            </a:r>
            <a:r>
              <a:rPr lang="es-ES_tradnl" sz="1600" dirty="0"/>
              <a:t> </a:t>
            </a:r>
            <a:r>
              <a:rPr lang="es-ES_tradnl" sz="1600" dirty="0">
                <a:hlinkClick r:id="rId2"/>
              </a:rPr>
              <a:t>https://ezp.sub.su.se/login?url=http://search.ebscohost.com/login.aspx?direct=true&amp;db=edsjsr&amp;AN=edsjsr.24332266&amp;site=eds-live&amp;scope=site</a:t>
            </a:r>
            <a:endParaRPr lang="es-ES_tradnl" sz="1600" dirty="0"/>
          </a:p>
          <a:p>
            <a:r>
              <a:rPr lang="es-ES_tradnl" sz="1600" dirty="0"/>
              <a:t>﻿</a:t>
            </a:r>
            <a:r>
              <a:rPr lang="es-ES_tradnl" sz="1600" dirty="0" err="1"/>
              <a:t>Foresight</a:t>
            </a:r>
            <a:r>
              <a:rPr lang="es-ES_tradnl" sz="1600" dirty="0"/>
              <a:t>. (2011). </a:t>
            </a:r>
            <a:r>
              <a:rPr lang="es-ES_tradnl" sz="1600" i="1" dirty="0"/>
              <a:t>Final Project </a:t>
            </a:r>
            <a:r>
              <a:rPr lang="es-ES_tradnl" sz="1600" i="1" dirty="0" err="1"/>
              <a:t>Report</a:t>
            </a:r>
            <a:r>
              <a:rPr lang="es-ES_tradnl" sz="1600" dirty="0"/>
              <a:t>. </a:t>
            </a:r>
            <a:r>
              <a:rPr lang="es-ES_tradnl" sz="1600" dirty="0" err="1"/>
              <a:t>The</a:t>
            </a:r>
            <a:r>
              <a:rPr lang="es-ES_tradnl" sz="1600" dirty="0"/>
              <a:t> </a:t>
            </a:r>
            <a:r>
              <a:rPr lang="es-ES_tradnl" sz="1600" dirty="0" err="1"/>
              <a:t>Government</a:t>
            </a:r>
            <a:r>
              <a:rPr lang="es-ES_tradnl" sz="1600" dirty="0"/>
              <a:t> Office </a:t>
            </a:r>
            <a:r>
              <a:rPr lang="es-ES_tradnl" sz="1600" dirty="0" err="1"/>
              <a:t>for</a:t>
            </a:r>
            <a:r>
              <a:rPr lang="es-ES_tradnl" sz="1600" dirty="0"/>
              <a:t> </a:t>
            </a:r>
            <a:r>
              <a:rPr lang="es-ES_tradnl" sz="1600" dirty="0" err="1"/>
              <a:t>Science</a:t>
            </a:r>
            <a:r>
              <a:rPr lang="es-ES_tradnl" sz="1600" dirty="0"/>
              <a:t>, London.</a:t>
            </a:r>
          </a:p>
        </p:txBody>
      </p:sp>
    </p:spTree>
    <p:extLst>
      <p:ext uri="{BB962C8B-B14F-4D97-AF65-F5344CB8AC3E}">
        <p14:creationId xmlns:p14="http://schemas.microsoft.com/office/powerpoint/2010/main" val="422149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113"/>
    </mc:Choice>
    <mc:Fallback xmlns="">
      <p:transition spd="slow" advTm="336113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39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/>
              <a:t>References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1A8EE5A-5FB8-8D44-BAC1-1CDCF810A0B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r>
              <a:rPr lang="es-ES_tradnl" sz="1200" dirty="0" err="1"/>
              <a:t>Hodgkinson</a:t>
            </a:r>
            <a:r>
              <a:rPr lang="es-ES_tradnl" sz="1200" dirty="0"/>
              <a:t>, D., Burton, T., Anderson, H., &amp; Young, L. (2010). </a:t>
            </a:r>
            <a:r>
              <a:rPr lang="es-ES_tradnl" sz="1200" dirty="0" err="1"/>
              <a:t>The</a:t>
            </a:r>
            <a:r>
              <a:rPr lang="es-ES_tradnl" sz="1200" dirty="0"/>
              <a:t> </a:t>
            </a:r>
            <a:r>
              <a:rPr lang="es-ES_tradnl" sz="1200" dirty="0" err="1"/>
              <a:t>Hour</a:t>
            </a:r>
            <a:r>
              <a:rPr lang="es-ES_tradnl" sz="1200" dirty="0"/>
              <a:t> </a:t>
            </a:r>
            <a:r>
              <a:rPr lang="es-ES_tradnl" sz="1200" dirty="0" err="1"/>
              <a:t>When</a:t>
            </a:r>
            <a:r>
              <a:rPr lang="es-ES_tradnl" sz="1200" dirty="0"/>
              <a:t> </a:t>
            </a:r>
            <a:r>
              <a:rPr lang="es-ES_tradnl" sz="1200" dirty="0" err="1"/>
              <a:t>the</a:t>
            </a:r>
            <a:r>
              <a:rPr lang="es-ES_tradnl" sz="1200" dirty="0"/>
              <a:t> </a:t>
            </a:r>
            <a:r>
              <a:rPr lang="es-ES_tradnl" sz="1200" dirty="0" err="1"/>
              <a:t>Ship</a:t>
            </a:r>
            <a:r>
              <a:rPr lang="es-ES_tradnl" sz="1200" dirty="0"/>
              <a:t> Comes In: A </a:t>
            </a:r>
            <a:r>
              <a:rPr lang="es-ES_tradnl" sz="1200" dirty="0" err="1"/>
              <a:t>Convention</a:t>
            </a:r>
            <a:r>
              <a:rPr lang="es-ES_tradnl" sz="1200" dirty="0"/>
              <a:t> </a:t>
            </a:r>
            <a:r>
              <a:rPr lang="es-ES_tradnl" sz="1200" dirty="0" err="1"/>
              <a:t>for</a:t>
            </a:r>
            <a:r>
              <a:rPr lang="es-ES_tradnl" sz="1200" dirty="0"/>
              <a:t> </a:t>
            </a:r>
            <a:r>
              <a:rPr lang="es-ES_tradnl" sz="1200" dirty="0" err="1"/>
              <a:t>Persons</a:t>
            </a:r>
            <a:r>
              <a:rPr lang="es-ES_tradnl" sz="1200" dirty="0"/>
              <a:t> Displaced </a:t>
            </a:r>
            <a:r>
              <a:rPr lang="es-ES_tradnl" sz="1200" dirty="0" err="1"/>
              <a:t>by</a:t>
            </a:r>
            <a:r>
              <a:rPr lang="es-ES_tradnl" sz="1200" dirty="0"/>
              <a:t> </a:t>
            </a:r>
            <a:r>
              <a:rPr lang="es-ES_tradnl" sz="1200" dirty="0" err="1"/>
              <a:t>Climate</a:t>
            </a:r>
            <a:r>
              <a:rPr lang="es-ES_tradnl" sz="1200" dirty="0"/>
              <a:t> </a:t>
            </a:r>
            <a:r>
              <a:rPr lang="es-ES_tradnl" sz="1200" dirty="0" err="1"/>
              <a:t>Change</a:t>
            </a:r>
            <a:r>
              <a:rPr lang="es-ES_tradnl" sz="1200" dirty="0"/>
              <a:t>. </a:t>
            </a:r>
            <a:r>
              <a:rPr lang="es-ES_tradnl" sz="1200" dirty="0" err="1"/>
              <a:t>Monash</a:t>
            </a:r>
            <a:r>
              <a:rPr lang="es-ES_tradnl" sz="1200" dirty="0"/>
              <a:t> </a:t>
            </a:r>
            <a:r>
              <a:rPr lang="es-ES_tradnl" sz="1200" dirty="0" err="1"/>
              <a:t>University</a:t>
            </a:r>
            <a:r>
              <a:rPr lang="es-ES_tradnl" sz="1200" dirty="0"/>
              <a:t> </a:t>
            </a:r>
            <a:r>
              <a:rPr lang="es-ES_tradnl" sz="1200" dirty="0" err="1"/>
              <a:t>Law</a:t>
            </a:r>
            <a:r>
              <a:rPr lang="es-ES_tradnl" sz="1200" dirty="0"/>
              <a:t> </a:t>
            </a:r>
            <a:r>
              <a:rPr lang="es-ES_tradnl" sz="1200" dirty="0" err="1"/>
              <a:t>Review</a:t>
            </a:r>
            <a:r>
              <a:rPr lang="es-ES_tradnl" sz="1200" dirty="0"/>
              <a:t>, 36(1), 69–120. </a:t>
            </a:r>
          </a:p>
          <a:p>
            <a:r>
              <a:rPr lang="es-ES_tradnl" sz="1200" dirty="0"/>
              <a:t>IDMC. (2022). </a:t>
            </a:r>
            <a:r>
              <a:rPr lang="es-ES_tradnl" sz="1200" i="1" dirty="0"/>
              <a:t>Global </a:t>
            </a:r>
            <a:r>
              <a:rPr lang="es-ES_tradnl" sz="1200" i="1" dirty="0" err="1"/>
              <a:t>Report</a:t>
            </a:r>
            <a:r>
              <a:rPr lang="es-ES_tradnl" sz="1200" i="1" dirty="0"/>
              <a:t> </a:t>
            </a:r>
            <a:r>
              <a:rPr lang="es-ES_tradnl" sz="1200" i="1" dirty="0" err="1"/>
              <a:t>on</a:t>
            </a:r>
            <a:r>
              <a:rPr lang="es-ES_tradnl" sz="1200" i="1" dirty="0"/>
              <a:t> </a:t>
            </a:r>
            <a:r>
              <a:rPr lang="es-ES_tradnl" sz="1200" i="1" dirty="0" err="1"/>
              <a:t>Internal</a:t>
            </a:r>
            <a:r>
              <a:rPr lang="es-ES_tradnl" sz="1200" i="1" dirty="0"/>
              <a:t> </a:t>
            </a:r>
            <a:r>
              <a:rPr lang="es-ES_tradnl" sz="1200" i="1" dirty="0" err="1"/>
              <a:t>Displacement</a:t>
            </a:r>
            <a:r>
              <a:rPr lang="es-ES_tradnl" sz="1200" dirty="0"/>
              <a:t>.</a:t>
            </a:r>
          </a:p>
          <a:p>
            <a:r>
              <a:rPr lang="es-ES_tradnl" sz="1200" dirty="0"/>
              <a:t>﻿</a:t>
            </a:r>
            <a:r>
              <a:rPr lang="es-ES_tradnl" sz="1200" dirty="0" err="1"/>
              <a:t>Jakobeit</a:t>
            </a:r>
            <a:r>
              <a:rPr lang="es-ES_tradnl" sz="1200" dirty="0"/>
              <a:t>, C., &amp; </a:t>
            </a:r>
            <a:r>
              <a:rPr lang="es-ES_tradnl" sz="1200" dirty="0" err="1"/>
              <a:t>Methmann</a:t>
            </a:r>
            <a:r>
              <a:rPr lang="es-ES_tradnl" sz="1200" dirty="0"/>
              <a:t>, C. (2012). ‘</a:t>
            </a:r>
            <a:r>
              <a:rPr lang="es-ES_tradnl" sz="1200" dirty="0" err="1"/>
              <a:t>Climate</a:t>
            </a:r>
            <a:r>
              <a:rPr lang="es-ES_tradnl" sz="1200" dirty="0"/>
              <a:t> </a:t>
            </a:r>
            <a:r>
              <a:rPr lang="es-ES_tradnl" sz="1200" dirty="0" err="1"/>
              <a:t>Refugees</a:t>
            </a:r>
            <a:r>
              <a:rPr lang="es-ES_tradnl" sz="1200" dirty="0"/>
              <a:t>’ as </a:t>
            </a:r>
            <a:r>
              <a:rPr lang="es-ES_tradnl" sz="1200" dirty="0" err="1"/>
              <a:t>Dawning</a:t>
            </a:r>
            <a:r>
              <a:rPr lang="es-ES_tradnl" sz="1200" dirty="0"/>
              <a:t> </a:t>
            </a:r>
            <a:r>
              <a:rPr lang="es-ES_tradnl" sz="1200" dirty="0" err="1"/>
              <a:t>Catastrophe</a:t>
            </a:r>
            <a:r>
              <a:rPr lang="es-ES_tradnl" sz="1200" dirty="0"/>
              <a:t>? A Critique of </a:t>
            </a:r>
            <a:r>
              <a:rPr lang="es-ES_tradnl" sz="1200" dirty="0" err="1"/>
              <a:t>the</a:t>
            </a:r>
            <a:r>
              <a:rPr lang="es-ES_tradnl" sz="1200" dirty="0"/>
              <a:t> </a:t>
            </a:r>
            <a:r>
              <a:rPr lang="es-ES_tradnl" sz="1200" dirty="0" err="1"/>
              <a:t>Dominant</a:t>
            </a:r>
            <a:r>
              <a:rPr lang="es-ES_tradnl" sz="1200" dirty="0"/>
              <a:t> </a:t>
            </a:r>
            <a:r>
              <a:rPr lang="es-ES_tradnl" sz="1200" dirty="0" err="1"/>
              <a:t>Quest</a:t>
            </a:r>
            <a:r>
              <a:rPr lang="es-ES_tradnl" sz="1200" dirty="0"/>
              <a:t> </a:t>
            </a:r>
            <a:r>
              <a:rPr lang="es-ES_tradnl" sz="1200" dirty="0" err="1"/>
              <a:t>for</a:t>
            </a:r>
            <a:r>
              <a:rPr lang="es-ES_tradnl" sz="1200" dirty="0"/>
              <a:t> </a:t>
            </a:r>
            <a:r>
              <a:rPr lang="es-ES_tradnl" sz="1200" dirty="0" err="1"/>
              <a:t>Numbers</a:t>
            </a:r>
            <a:r>
              <a:rPr lang="es-ES_tradnl" sz="1200" dirty="0"/>
              <a:t>. In J. </a:t>
            </a:r>
            <a:r>
              <a:rPr lang="es-ES_tradnl" sz="1200" dirty="0" err="1"/>
              <a:t>Scheffran</a:t>
            </a:r>
            <a:r>
              <a:rPr lang="es-ES_tradnl" sz="1200" dirty="0"/>
              <a:t>, M. </a:t>
            </a:r>
            <a:r>
              <a:rPr lang="es-ES_tradnl" sz="1200" dirty="0" err="1"/>
              <a:t>Brzoska</a:t>
            </a:r>
            <a:r>
              <a:rPr lang="es-ES_tradnl" sz="1200" dirty="0"/>
              <a:t>, H. G. </a:t>
            </a:r>
            <a:r>
              <a:rPr lang="es-ES_tradnl" sz="1200" dirty="0" err="1"/>
              <a:t>Brauch</a:t>
            </a:r>
            <a:r>
              <a:rPr lang="es-ES_tradnl" sz="1200" dirty="0"/>
              <a:t>, P. M. Link, &amp; J. Schilling (Eds.), </a:t>
            </a:r>
            <a:r>
              <a:rPr lang="es-ES_tradnl" sz="1200" dirty="0" err="1"/>
              <a:t>Climate</a:t>
            </a:r>
            <a:r>
              <a:rPr lang="es-ES_tradnl" sz="1200" dirty="0"/>
              <a:t> </a:t>
            </a:r>
            <a:r>
              <a:rPr lang="es-ES_tradnl" sz="1200" dirty="0" err="1"/>
              <a:t>Change</a:t>
            </a:r>
            <a:r>
              <a:rPr lang="es-ES_tradnl" sz="1200" dirty="0"/>
              <a:t>, Human Security and </a:t>
            </a:r>
            <a:r>
              <a:rPr lang="es-ES_tradnl" sz="1200" dirty="0" err="1"/>
              <a:t>Violent</a:t>
            </a:r>
            <a:r>
              <a:rPr lang="es-ES_tradnl" sz="1200" dirty="0"/>
              <a:t> </a:t>
            </a:r>
            <a:r>
              <a:rPr lang="es-ES_tradnl" sz="1200" dirty="0" err="1"/>
              <a:t>Conflict</a:t>
            </a:r>
            <a:r>
              <a:rPr lang="es-ES_tradnl" sz="1200" dirty="0"/>
              <a:t>: </a:t>
            </a:r>
            <a:r>
              <a:rPr lang="es-ES_tradnl" sz="1200" dirty="0" err="1"/>
              <a:t>Challenges</a:t>
            </a:r>
            <a:r>
              <a:rPr lang="es-ES_tradnl" sz="1200" dirty="0"/>
              <a:t> </a:t>
            </a:r>
            <a:r>
              <a:rPr lang="es-ES_tradnl" sz="1200" dirty="0" err="1"/>
              <a:t>for</a:t>
            </a:r>
            <a:r>
              <a:rPr lang="es-ES_tradnl" sz="1200" dirty="0"/>
              <a:t> </a:t>
            </a:r>
            <a:r>
              <a:rPr lang="es-ES_tradnl" sz="1200" dirty="0" err="1"/>
              <a:t>Societal</a:t>
            </a:r>
            <a:r>
              <a:rPr lang="es-ES_tradnl" sz="1200" dirty="0"/>
              <a:t> </a:t>
            </a:r>
            <a:r>
              <a:rPr lang="es-ES_tradnl" sz="1200" dirty="0" err="1"/>
              <a:t>Stability</a:t>
            </a:r>
            <a:r>
              <a:rPr lang="es-ES_tradnl" sz="1200" dirty="0"/>
              <a:t> (pp. 301–314). </a:t>
            </a:r>
            <a:r>
              <a:rPr lang="es-ES_tradnl" sz="1200" dirty="0" err="1"/>
              <a:t>Berlin</a:t>
            </a:r>
            <a:r>
              <a:rPr lang="es-ES_tradnl" sz="1200" dirty="0"/>
              <a:t>, Heidelberg: </a:t>
            </a:r>
            <a:r>
              <a:rPr lang="es-ES_tradnl" sz="1200" dirty="0" err="1"/>
              <a:t>Springer</a:t>
            </a:r>
            <a:r>
              <a:rPr lang="es-ES_tradnl" sz="1200" dirty="0"/>
              <a:t> </a:t>
            </a:r>
            <a:r>
              <a:rPr lang="es-ES_tradnl" sz="1200" dirty="0" err="1"/>
              <a:t>Berlin</a:t>
            </a:r>
            <a:r>
              <a:rPr lang="es-ES_tradnl" sz="1200" dirty="0"/>
              <a:t> Heidelberg. </a:t>
            </a:r>
            <a:r>
              <a:rPr lang="es-ES_tradnl" sz="1200" dirty="0">
                <a:hlinkClick r:id="rId2"/>
              </a:rPr>
              <a:t>https://doi.org/10.1007/978-3-642-28626-1_16</a:t>
            </a:r>
            <a:r>
              <a:rPr lang="es-ES_tradnl" sz="1200" dirty="0"/>
              <a:t> </a:t>
            </a:r>
          </a:p>
          <a:p>
            <a:r>
              <a:rPr lang="es-ES_tradnl" sz="1200" dirty="0"/>
              <a:t>Kent, A., &amp; </a:t>
            </a:r>
            <a:r>
              <a:rPr lang="es-ES_tradnl" sz="1200" dirty="0" err="1"/>
              <a:t>Behrman</a:t>
            </a:r>
            <a:r>
              <a:rPr lang="es-ES_tradnl" sz="1200" dirty="0"/>
              <a:t>, S. (2018). </a:t>
            </a:r>
            <a:r>
              <a:rPr lang="es-ES_tradnl" sz="1200" dirty="0" err="1"/>
              <a:t>Facilitating</a:t>
            </a:r>
            <a:r>
              <a:rPr lang="es-ES_tradnl" sz="1200" dirty="0"/>
              <a:t> </a:t>
            </a:r>
            <a:r>
              <a:rPr lang="es-ES_tradnl" sz="1200" dirty="0" err="1"/>
              <a:t>the</a:t>
            </a:r>
            <a:r>
              <a:rPr lang="es-ES_tradnl" sz="1200" dirty="0"/>
              <a:t> </a:t>
            </a:r>
            <a:r>
              <a:rPr lang="es-ES_tradnl" sz="1200" dirty="0" err="1"/>
              <a:t>resettlement</a:t>
            </a:r>
            <a:r>
              <a:rPr lang="es-ES_tradnl" sz="1200" dirty="0"/>
              <a:t> and </a:t>
            </a:r>
            <a:r>
              <a:rPr lang="es-ES_tradnl" sz="1200" dirty="0" err="1"/>
              <a:t>rights</a:t>
            </a:r>
            <a:r>
              <a:rPr lang="es-ES_tradnl" sz="1200" dirty="0"/>
              <a:t> of </a:t>
            </a:r>
            <a:r>
              <a:rPr lang="es-ES_tradnl" sz="1200" dirty="0" err="1"/>
              <a:t>climate</a:t>
            </a:r>
            <a:r>
              <a:rPr lang="es-ES_tradnl" sz="1200" dirty="0"/>
              <a:t> </a:t>
            </a:r>
            <a:r>
              <a:rPr lang="es-ES_tradnl" sz="1200" dirty="0" err="1"/>
              <a:t>refugees</a:t>
            </a:r>
            <a:r>
              <a:rPr lang="es-ES_tradnl" sz="1200" dirty="0"/>
              <a:t>: </a:t>
            </a:r>
            <a:r>
              <a:rPr lang="es-ES_tradnl" sz="1200" dirty="0" err="1"/>
              <a:t>An</a:t>
            </a:r>
            <a:r>
              <a:rPr lang="es-ES_tradnl" sz="1200" dirty="0"/>
              <a:t> </a:t>
            </a:r>
            <a:r>
              <a:rPr lang="es-ES_tradnl" sz="1200" dirty="0" err="1"/>
              <a:t>argument</a:t>
            </a:r>
            <a:r>
              <a:rPr lang="es-ES_tradnl" sz="1200" dirty="0"/>
              <a:t> </a:t>
            </a:r>
            <a:r>
              <a:rPr lang="es-ES_tradnl" sz="1200" dirty="0" err="1"/>
              <a:t>for</a:t>
            </a:r>
            <a:r>
              <a:rPr lang="es-ES_tradnl" sz="1200" dirty="0"/>
              <a:t> </a:t>
            </a:r>
            <a:r>
              <a:rPr lang="es-ES_tradnl" sz="1200" dirty="0" err="1"/>
              <a:t>developing</a:t>
            </a:r>
            <a:r>
              <a:rPr lang="es-ES_tradnl" sz="1200" dirty="0"/>
              <a:t> </a:t>
            </a:r>
            <a:r>
              <a:rPr lang="es-ES_tradnl" sz="1200" dirty="0" err="1"/>
              <a:t>existing</a:t>
            </a:r>
            <a:r>
              <a:rPr lang="es-ES_tradnl" sz="1200" dirty="0"/>
              <a:t> </a:t>
            </a:r>
            <a:r>
              <a:rPr lang="es-ES_tradnl" sz="1200" dirty="0" err="1"/>
              <a:t>principles</a:t>
            </a:r>
            <a:r>
              <a:rPr lang="es-ES_tradnl" sz="1200" dirty="0"/>
              <a:t> and </a:t>
            </a:r>
            <a:r>
              <a:rPr lang="es-ES_tradnl" sz="1200" dirty="0" err="1"/>
              <a:t>practices</a:t>
            </a:r>
            <a:r>
              <a:rPr lang="es-ES_tradnl" sz="1200" dirty="0"/>
              <a:t>. </a:t>
            </a:r>
            <a:r>
              <a:rPr lang="es-ES_tradnl" sz="1200" dirty="0" err="1"/>
              <a:t>Abingdon</a:t>
            </a:r>
            <a:r>
              <a:rPr lang="es-ES_tradnl" sz="1200" dirty="0"/>
              <a:t>: </a:t>
            </a:r>
            <a:r>
              <a:rPr lang="es-ES_tradnl" sz="1200" dirty="0" err="1"/>
              <a:t>Routledge</a:t>
            </a:r>
            <a:r>
              <a:rPr lang="es-ES_tradnl" sz="1200" dirty="0"/>
              <a:t>. https://</a:t>
            </a:r>
            <a:r>
              <a:rPr lang="es-ES_tradnl" sz="1200" dirty="0" err="1"/>
              <a:t>doi.org</a:t>
            </a:r>
            <a:r>
              <a:rPr lang="es-ES_tradnl" sz="1200" dirty="0"/>
              <a:t>/10.4324/9781351175708</a:t>
            </a:r>
          </a:p>
          <a:p>
            <a:r>
              <a:rPr lang="es-ES_tradnl" sz="1200" dirty="0" err="1"/>
              <a:t>Mcadam</a:t>
            </a:r>
            <a:r>
              <a:rPr lang="es-ES_tradnl" sz="1200" dirty="0"/>
              <a:t>, J. (2011). </a:t>
            </a:r>
            <a:r>
              <a:rPr lang="es-ES_tradnl" sz="1200" dirty="0" err="1"/>
              <a:t>Swimming</a:t>
            </a:r>
            <a:r>
              <a:rPr lang="es-ES_tradnl" sz="1200" dirty="0"/>
              <a:t> </a:t>
            </a:r>
            <a:r>
              <a:rPr lang="es-ES_tradnl" sz="1200" dirty="0" err="1"/>
              <a:t>against</a:t>
            </a:r>
            <a:r>
              <a:rPr lang="es-ES_tradnl" sz="1200" dirty="0"/>
              <a:t> </a:t>
            </a:r>
            <a:r>
              <a:rPr lang="es-ES_tradnl" sz="1200" dirty="0" err="1"/>
              <a:t>the</a:t>
            </a:r>
            <a:r>
              <a:rPr lang="es-ES_tradnl" sz="1200" dirty="0"/>
              <a:t> </a:t>
            </a:r>
            <a:r>
              <a:rPr lang="es-ES_tradnl" sz="1200" dirty="0" err="1"/>
              <a:t>Tide</a:t>
            </a:r>
            <a:r>
              <a:rPr lang="es-ES_tradnl" sz="1200" dirty="0"/>
              <a:t>: </a:t>
            </a:r>
            <a:r>
              <a:rPr lang="es-ES_tradnl" sz="1200" dirty="0" err="1"/>
              <a:t>Why</a:t>
            </a:r>
            <a:r>
              <a:rPr lang="es-ES_tradnl" sz="1200" dirty="0"/>
              <a:t> a </a:t>
            </a:r>
            <a:r>
              <a:rPr lang="es-ES_tradnl" sz="1200" dirty="0" err="1"/>
              <a:t>Climate</a:t>
            </a:r>
            <a:r>
              <a:rPr lang="es-ES_tradnl" sz="1200" dirty="0"/>
              <a:t> </a:t>
            </a:r>
            <a:r>
              <a:rPr lang="es-ES_tradnl" sz="1200" dirty="0" err="1"/>
              <a:t>Change</a:t>
            </a:r>
            <a:r>
              <a:rPr lang="es-ES_tradnl" sz="1200" dirty="0"/>
              <a:t> </a:t>
            </a:r>
            <a:r>
              <a:rPr lang="es-ES_tradnl" sz="1200" dirty="0" err="1"/>
              <a:t>Displacement</a:t>
            </a:r>
            <a:r>
              <a:rPr lang="es-ES_tradnl" sz="1200" dirty="0"/>
              <a:t> </a:t>
            </a:r>
            <a:r>
              <a:rPr lang="es-ES_tradnl" sz="1200" dirty="0" err="1"/>
              <a:t>Treaty</a:t>
            </a:r>
            <a:r>
              <a:rPr lang="es-ES_tradnl" sz="1200" dirty="0"/>
              <a:t> </a:t>
            </a:r>
            <a:r>
              <a:rPr lang="es-ES_tradnl" sz="1200" dirty="0" err="1"/>
              <a:t>is</a:t>
            </a:r>
            <a:r>
              <a:rPr lang="es-ES_tradnl" sz="1200" dirty="0"/>
              <a:t> </a:t>
            </a:r>
            <a:r>
              <a:rPr lang="es-ES_tradnl" sz="1200" dirty="0" err="1"/>
              <a:t>Not</a:t>
            </a:r>
            <a:r>
              <a:rPr lang="es-ES_tradnl" sz="1200" dirty="0"/>
              <a:t>  </a:t>
            </a:r>
            <a:r>
              <a:rPr lang="es-ES_tradnl" sz="1200" dirty="0" err="1"/>
              <a:t>the</a:t>
            </a:r>
            <a:r>
              <a:rPr lang="es-ES_tradnl" sz="1200" dirty="0"/>
              <a:t> </a:t>
            </a:r>
            <a:r>
              <a:rPr lang="es-ES_tradnl" sz="1200" dirty="0" err="1"/>
              <a:t>Answer</a:t>
            </a:r>
            <a:r>
              <a:rPr lang="es-ES_tradnl" sz="1200" dirty="0"/>
              <a:t>. International </a:t>
            </a:r>
            <a:r>
              <a:rPr lang="es-ES_tradnl" sz="1200" dirty="0" err="1"/>
              <a:t>Journal</a:t>
            </a:r>
            <a:r>
              <a:rPr lang="es-ES_tradnl" sz="1200" dirty="0"/>
              <a:t> of </a:t>
            </a:r>
            <a:r>
              <a:rPr lang="es-ES_tradnl" sz="1200" dirty="0" err="1"/>
              <a:t>Refugee</a:t>
            </a:r>
            <a:r>
              <a:rPr lang="es-ES_tradnl" sz="1200" dirty="0"/>
              <a:t> </a:t>
            </a:r>
            <a:r>
              <a:rPr lang="es-ES_tradnl" sz="1200" dirty="0" err="1"/>
              <a:t>Law</a:t>
            </a:r>
            <a:r>
              <a:rPr lang="es-ES_tradnl" sz="1200" dirty="0"/>
              <a:t>, 23(1), 2–27.</a:t>
            </a:r>
          </a:p>
          <a:p>
            <a:r>
              <a:rPr lang="es-ES_tradnl" sz="1200" dirty="0" err="1"/>
              <a:t>Pèrez</a:t>
            </a:r>
            <a:r>
              <a:rPr lang="es-ES_tradnl" sz="1200" dirty="0"/>
              <a:t>, B. F. (2018). </a:t>
            </a:r>
            <a:r>
              <a:rPr lang="es-ES_tradnl" sz="1200" dirty="0" err="1"/>
              <a:t>Beyond</a:t>
            </a:r>
            <a:r>
              <a:rPr lang="es-ES_tradnl" sz="1200" dirty="0"/>
              <a:t> </a:t>
            </a:r>
            <a:r>
              <a:rPr lang="es-ES_tradnl" sz="1200" dirty="0" err="1"/>
              <a:t>the</a:t>
            </a:r>
            <a:r>
              <a:rPr lang="es-ES_tradnl" sz="1200" dirty="0"/>
              <a:t> </a:t>
            </a:r>
            <a:r>
              <a:rPr lang="es-ES_tradnl" sz="1200" dirty="0" err="1"/>
              <a:t>shortcomings</a:t>
            </a:r>
            <a:r>
              <a:rPr lang="es-ES_tradnl" sz="1200" dirty="0"/>
              <a:t> of </a:t>
            </a:r>
            <a:r>
              <a:rPr lang="es-ES_tradnl" sz="1200" dirty="0" err="1"/>
              <a:t>international</a:t>
            </a:r>
            <a:r>
              <a:rPr lang="es-ES_tradnl" sz="1200" dirty="0"/>
              <a:t> </a:t>
            </a:r>
            <a:r>
              <a:rPr lang="es-ES_tradnl" sz="1200" dirty="0" err="1"/>
              <a:t>law</a:t>
            </a:r>
            <a:r>
              <a:rPr lang="es-ES_tradnl" sz="1200" dirty="0"/>
              <a:t>: A </a:t>
            </a:r>
            <a:r>
              <a:rPr lang="es-ES_tradnl" sz="1200" dirty="0" err="1"/>
              <a:t>proposal</a:t>
            </a:r>
            <a:r>
              <a:rPr lang="es-ES_tradnl" sz="1200" dirty="0"/>
              <a:t> </a:t>
            </a:r>
            <a:r>
              <a:rPr lang="es-ES_tradnl" sz="1200" dirty="0" err="1"/>
              <a:t>for</a:t>
            </a:r>
            <a:r>
              <a:rPr lang="es-ES_tradnl" sz="1200" dirty="0"/>
              <a:t> </a:t>
            </a:r>
            <a:r>
              <a:rPr lang="es-ES_tradnl" sz="1200" dirty="0" err="1"/>
              <a:t>the</a:t>
            </a:r>
            <a:r>
              <a:rPr lang="es-ES_tradnl" sz="1200" dirty="0"/>
              <a:t> legal </a:t>
            </a:r>
            <a:r>
              <a:rPr lang="es-ES_tradnl" sz="1200" dirty="0" err="1"/>
              <a:t>protection</a:t>
            </a:r>
            <a:r>
              <a:rPr lang="es-ES_tradnl" sz="1200" dirty="0"/>
              <a:t> of </a:t>
            </a:r>
            <a:r>
              <a:rPr lang="es-ES_tradnl" sz="1200" dirty="0" err="1"/>
              <a:t>climate</a:t>
            </a:r>
            <a:r>
              <a:rPr lang="es-ES_tradnl" sz="1200" dirty="0"/>
              <a:t> </a:t>
            </a:r>
            <a:r>
              <a:rPr lang="es-ES_tradnl" sz="1200" dirty="0" err="1"/>
              <a:t>migrants</a:t>
            </a:r>
            <a:r>
              <a:rPr lang="es-ES_tradnl" sz="1200" dirty="0"/>
              <a:t>. In </a:t>
            </a:r>
            <a:r>
              <a:rPr lang="es-ES_tradnl" sz="1200" dirty="0" err="1"/>
              <a:t>Climate</a:t>
            </a:r>
            <a:r>
              <a:rPr lang="es-ES_tradnl" sz="1200" dirty="0"/>
              <a:t> </a:t>
            </a:r>
            <a:r>
              <a:rPr lang="es-ES_tradnl" sz="1200" dirty="0" err="1"/>
              <a:t>Refugees</a:t>
            </a:r>
            <a:r>
              <a:rPr lang="es-ES_tradnl" sz="1200" dirty="0"/>
              <a:t>: </a:t>
            </a:r>
            <a:r>
              <a:rPr lang="es-ES_tradnl" sz="1200" dirty="0" err="1"/>
              <a:t>Beyond</a:t>
            </a:r>
            <a:r>
              <a:rPr lang="es-ES_tradnl" sz="1200" dirty="0"/>
              <a:t> </a:t>
            </a:r>
            <a:r>
              <a:rPr lang="es-ES_tradnl" sz="1200" dirty="0" err="1"/>
              <a:t>the</a:t>
            </a:r>
            <a:r>
              <a:rPr lang="es-ES_tradnl" sz="1200" dirty="0"/>
              <a:t> Legal Impasse? (pp. 214–229). </a:t>
            </a:r>
            <a:r>
              <a:rPr lang="es-ES_tradnl" sz="1200" dirty="0" err="1"/>
              <a:t>Abingdon</a:t>
            </a:r>
            <a:r>
              <a:rPr lang="es-ES_tradnl" sz="1200" dirty="0"/>
              <a:t>: </a:t>
            </a:r>
            <a:r>
              <a:rPr lang="es-ES_tradnl" sz="1200" dirty="0" err="1"/>
              <a:t>Routledge</a:t>
            </a:r>
            <a:r>
              <a:rPr lang="es-ES_tradnl" sz="1200" dirty="0"/>
              <a:t>. https://</a:t>
            </a:r>
            <a:r>
              <a:rPr lang="es-ES_tradnl" sz="1200" dirty="0" err="1"/>
              <a:t>doi.org</a:t>
            </a:r>
            <a:r>
              <a:rPr lang="es-ES_tradnl" sz="1200" dirty="0"/>
              <a:t>/10.4324/9781315109619</a:t>
            </a:r>
          </a:p>
          <a:p>
            <a:r>
              <a:rPr lang="es-ES_tradnl" sz="1200" dirty="0" err="1"/>
              <a:t>Prieur</a:t>
            </a:r>
            <a:r>
              <a:rPr lang="es-ES_tradnl" sz="1200" dirty="0"/>
              <a:t>, M., </a:t>
            </a:r>
            <a:r>
              <a:rPr lang="es-ES_tradnl" sz="1200" dirty="0" err="1"/>
              <a:t>Marguénaud</a:t>
            </a:r>
            <a:r>
              <a:rPr lang="es-ES_tradnl" sz="1200" dirty="0"/>
              <a:t>, J.-P., </a:t>
            </a:r>
            <a:r>
              <a:rPr lang="es-ES_tradnl" sz="1200" dirty="0" err="1"/>
              <a:t>Monédiaire</a:t>
            </a:r>
            <a:r>
              <a:rPr lang="es-ES_tradnl" sz="1200" dirty="0"/>
              <a:t>, G., </a:t>
            </a:r>
            <a:r>
              <a:rPr lang="es-ES_tradnl" sz="1200" dirty="0" err="1"/>
              <a:t>Bétaille</a:t>
            </a:r>
            <a:r>
              <a:rPr lang="es-ES_tradnl" sz="1200" dirty="0"/>
              <a:t>, J., </a:t>
            </a:r>
            <a:r>
              <a:rPr lang="es-ES_tradnl" sz="1200" dirty="0" err="1"/>
              <a:t>Drobenko</a:t>
            </a:r>
            <a:r>
              <a:rPr lang="es-ES_tradnl" sz="1200" dirty="0"/>
              <a:t>, B., </a:t>
            </a:r>
            <a:r>
              <a:rPr lang="es-ES_tradnl" sz="1200" dirty="0" err="1"/>
              <a:t>Gouguet</a:t>
            </a:r>
            <a:r>
              <a:rPr lang="es-ES_tradnl" sz="1200" dirty="0"/>
              <a:t>, J.-J., … </a:t>
            </a:r>
            <a:r>
              <a:rPr lang="es-ES_tradnl" sz="1200" dirty="0" err="1"/>
              <a:t>Shelton</a:t>
            </a:r>
            <a:r>
              <a:rPr lang="es-ES_tradnl" sz="1200" dirty="0"/>
              <a:t>, D. (2008). </a:t>
            </a:r>
            <a:r>
              <a:rPr lang="es-ES_tradnl" sz="1200" dirty="0" err="1"/>
              <a:t>Draft</a:t>
            </a:r>
            <a:r>
              <a:rPr lang="es-ES_tradnl" sz="1200" dirty="0"/>
              <a:t> </a:t>
            </a:r>
            <a:r>
              <a:rPr lang="es-ES_tradnl" sz="1200" dirty="0" err="1"/>
              <a:t>convention</a:t>
            </a:r>
            <a:r>
              <a:rPr lang="es-ES_tradnl" sz="1200" dirty="0"/>
              <a:t> </a:t>
            </a:r>
            <a:r>
              <a:rPr lang="es-ES_tradnl" sz="1200" dirty="0" err="1"/>
              <a:t>on</a:t>
            </a:r>
            <a:r>
              <a:rPr lang="es-ES_tradnl" sz="1200" dirty="0"/>
              <a:t> </a:t>
            </a:r>
            <a:r>
              <a:rPr lang="es-ES_tradnl" sz="1200" dirty="0" err="1"/>
              <a:t>the</a:t>
            </a:r>
            <a:r>
              <a:rPr lang="es-ES_tradnl" sz="1200" dirty="0"/>
              <a:t> </a:t>
            </a:r>
            <a:r>
              <a:rPr lang="es-ES_tradnl" sz="1200" dirty="0" err="1"/>
              <a:t>international</a:t>
            </a:r>
            <a:r>
              <a:rPr lang="es-ES_tradnl" sz="1200" dirty="0"/>
              <a:t> status of </a:t>
            </a:r>
            <a:r>
              <a:rPr lang="es-ES_tradnl" sz="1200" dirty="0" err="1"/>
              <a:t>environmentally</a:t>
            </a:r>
            <a:r>
              <a:rPr lang="es-ES_tradnl" sz="1200" dirty="0"/>
              <a:t>- displaced </a:t>
            </a:r>
            <a:r>
              <a:rPr lang="es-ES_tradnl" sz="1200" dirty="0" err="1"/>
              <a:t>persons</a:t>
            </a:r>
            <a:r>
              <a:rPr lang="es-ES_tradnl" sz="1200" dirty="0"/>
              <a:t>. </a:t>
            </a:r>
            <a:r>
              <a:rPr lang="es-ES_tradnl" sz="1200" dirty="0" err="1"/>
              <a:t>Revue</a:t>
            </a:r>
            <a:r>
              <a:rPr lang="es-ES_tradnl" sz="1200" dirty="0"/>
              <a:t> </a:t>
            </a:r>
            <a:r>
              <a:rPr lang="es-ES_tradnl" sz="1200" dirty="0" err="1"/>
              <a:t>Européenne</a:t>
            </a:r>
            <a:r>
              <a:rPr lang="es-ES_tradnl" sz="1200" dirty="0"/>
              <a:t> de </a:t>
            </a:r>
            <a:r>
              <a:rPr lang="es-ES_tradnl" sz="1200" dirty="0" err="1"/>
              <a:t>Droit</a:t>
            </a:r>
            <a:r>
              <a:rPr lang="es-ES_tradnl" sz="1200" dirty="0"/>
              <a:t> de </a:t>
            </a:r>
            <a:r>
              <a:rPr lang="es-ES_tradnl" sz="1200" dirty="0" err="1"/>
              <a:t>l’Environnement</a:t>
            </a:r>
            <a:r>
              <a:rPr lang="es-ES_tradnl" sz="1200" dirty="0"/>
              <a:t>, 12(4), 395–406. https://</a:t>
            </a:r>
            <a:r>
              <a:rPr lang="es-ES_tradnl" sz="1200" dirty="0" err="1"/>
              <a:t>doi.org</a:t>
            </a:r>
            <a:r>
              <a:rPr lang="es-ES_tradnl" sz="1200" dirty="0"/>
              <a:t>/10.3406/reden.2008.2058</a:t>
            </a:r>
          </a:p>
          <a:p>
            <a:r>
              <a:rPr lang="es-ES_tradnl" sz="1200" dirty="0"/>
              <a:t>﻿UN High </a:t>
            </a:r>
            <a:r>
              <a:rPr lang="es-ES_tradnl" sz="1200" dirty="0" err="1"/>
              <a:t>Commissioner</a:t>
            </a:r>
            <a:r>
              <a:rPr lang="es-ES_tradnl" sz="1200" dirty="0"/>
              <a:t> </a:t>
            </a:r>
            <a:r>
              <a:rPr lang="es-ES_tradnl" sz="1200" dirty="0" err="1"/>
              <a:t>for</a:t>
            </a:r>
            <a:r>
              <a:rPr lang="es-ES_tradnl" sz="1200" dirty="0"/>
              <a:t> </a:t>
            </a:r>
            <a:r>
              <a:rPr lang="es-ES_tradnl" sz="1200" dirty="0" err="1"/>
              <a:t>Refugees</a:t>
            </a:r>
            <a:r>
              <a:rPr lang="es-ES_tradnl" sz="1200" dirty="0"/>
              <a:t> (UNHCR), </a:t>
            </a:r>
            <a:r>
              <a:rPr lang="es-ES_tradnl" sz="1200" i="1" dirty="0"/>
              <a:t>In </a:t>
            </a:r>
            <a:r>
              <a:rPr lang="es-ES_tradnl" sz="1200" i="1" dirty="0" err="1"/>
              <a:t>Harm's</a:t>
            </a:r>
            <a:r>
              <a:rPr lang="es-ES_tradnl" sz="1200" i="1" dirty="0"/>
              <a:t> </a:t>
            </a:r>
            <a:r>
              <a:rPr lang="es-ES_tradnl" sz="1200" i="1" dirty="0" err="1"/>
              <a:t>Way</a:t>
            </a:r>
            <a:r>
              <a:rPr lang="es-ES_tradnl" sz="1200" i="1" dirty="0"/>
              <a:t>: International </a:t>
            </a:r>
            <a:r>
              <a:rPr lang="es-ES_tradnl" sz="1200" i="1" dirty="0" err="1"/>
              <a:t>Protection</a:t>
            </a:r>
            <a:r>
              <a:rPr lang="es-ES_tradnl" sz="1200" i="1" dirty="0"/>
              <a:t> in </a:t>
            </a:r>
            <a:r>
              <a:rPr lang="es-ES_tradnl" sz="1200" i="1" dirty="0" err="1"/>
              <a:t>the</a:t>
            </a:r>
            <a:r>
              <a:rPr lang="es-ES_tradnl" sz="1200" i="1" dirty="0"/>
              <a:t> </a:t>
            </a:r>
            <a:r>
              <a:rPr lang="es-ES_tradnl" sz="1200" i="1" dirty="0" err="1"/>
              <a:t>Context</a:t>
            </a:r>
            <a:r>
              <a:rPr lang="es-ES_tradnl" sz="1200" i="1" dirty="0"/>
              <a:t> of </a:t>
            </a:r>
            <a:r>
              <a:rPr lang="es-ES_tradnl" sz="1200" i="1" dirty="0" err="1"/>
              <a:t>Nexus</a:t>
            </a:r>
            <a:r>
              <a:rPr lang="es-ES_tradnl" sz="1200" i="1" dirty="0"/>
              <a:t> Dynamics </a:t>
            </a:r>
            <a:r>
              <a:rPr lang="es-ES_tradnl" sz="1200" i="1" dirty="0" err="1"/>
              <a:t>Between</a:t>
            </a:r>
            <a:r>
              <a:rPr lang="es-ES_tradnl" sz="1200" i="1" dirty="0"/>
              <a:t> </a:t>
            </a:r>
            <a:r>
              <a:rPr lang="es-ES_tradnl" sz="1200" i="1" dirty="0" err="1"/>
              <a:t>Conflict</a:t>
            </a:r>
            <a:r>
              <a:rPr lang="es-ES_tradnl" sz="1200" i="1" dirty="0"/>
              <a:t> </a:t>
            </a:r>
            <a:r>
              <a:rPr lang="es-ES_tradnl" sz="1200" i="1" dirty="0" err="1"/>
              <a:t>or</a:t>
            </a:r>
            <a:r>
              <a:rPr lang="es-ES_tradnl" sz="1200" i="1" dirty="0"/>
              <a:t> </a:t>
            </a:r>
            <a:r>
              <a:rPr lang="es-ES_tradnl" sz="1200" i="1" dirty="0" err="1"/>
              <a:t>Violence</a:t>
            </a:r>
            <a:r>
              <a:rPr lang="es-ES_tradnl" sz="1200" i="1" dirty="0"/>
              <a:t> and </a:t>
            </a:r>
            <a:r>
              <a:rPr lang="es-ES_tradnl" sz="1200" i="1" dirty="0" err="1"/>
              <a:t>Disaster</a:t>
            </a:r>
            <a:r>
              <a:rPr lang="es-ES_tradnl" sz="1200" i="1" dirty="0"/>
              <a:t> </a:t>
            </a:r>
            <a:r>
              <a:rPr lang="es-ES_tradnl" sz="1200" i="1" dirty="0" err="1"/>
              <a:t>or</a:t>
            </a:r>
            <a:r>
              <a:rPr lang="es-ES_tradnl" sz="1200" i="1" dirty="0"/>
              <a:t> </a:t>
            </a:r>
            <a:r>
              <a:rPr lang="es-ES_tradnl" sz="1200" i="1" dirty="0" err="1"/>
              <a:t>Climate</a:t>
            </a:r>
            <a:r>
              <a:rPr lang="es-ES_tradnl" sz="1200" i="1" dirty="0"/>
              <a:t> </a:t>
            </a:r>
            <a:r>
              <a:rPr lang="es-ES_tradnl" sz="1200" i="1" dirty="0" err="1"/>
              <a:t>Change</a:t>
            </a:r>
            <a:r>
              <a:rPr lang="es-ES_tradnl" sz="1200" dirty="0"/>
              <a:t>, </a:t>
            </a:r>
            <a:r>
              <a:rPr lang="es-ES_tradnl" sz="1200" dirty="0" err="1"/>
              <a:t>December</a:t>
            </a:r>
            <a:r>
              <a:rPr lang="es-ES_tradnl" sz="1200" dirty="0"/>
              <a:t> 2018, </a:t>
            </a:r>
            <a:r>
              <a:rPr lang="es-ES_tradnl" sz="1200" dirty="0" err="1"/>
              <a:t>available</a:t>
            </a:r>
            <a:r>
              <a:rPr lang="es-ES_tradnl" sz="1200" dirty="0"/>
              <a:t> at: </a:t>
            </a:r>
            <a:r>
              <a:rPr lang="es-ES_tradnl" sz="1200" dirty="0">
                <a:hlinkClick r:id="rId3"/>
              </a:rPr>
              <a:t>https://www.refworld.org/docid/5c2f54fe4.html</a:t>
            </a:r>
            <a:r>
              <a:rPr lang="es-ES_tradnl" sz="1200" dirty="0"/>
              <a:t>  [</a:t>
            </a:r>
            <a:r>
              <a:rPr lang="es-ES_tradnl" sz="1200" dirty="0" err="1"/>
              <a:t>accessed</a:t>
            </a:r>
            <a:r>
              <a:rPr lang="es-ES_tradnl" sz="1200" dirty="0"/>
              <a:t> 9 </a:t>
            </a:r>
            <a:r>
              <a:rPr lang="es-ES_tradnl" sz="1200" dirty="0" err="1"/>
              <a:t>February</a:t>
            </a:r>
            <a:r>
              <a:rPr lang="es-ES_tradnl" sz="1200" dirty="0"/>
              <a:t> 2023]</a:t>
            </a:r>
          </a:p>
          <a:p>
            <a:r>
              <a:rPr lang="es-ES_tradnl" sz="1200" dirty="0"/>
              <a:t>UN High </a:t>
            </a:r>
            <a:r>
              <a:rPr lang="es-ES_tradnl" sz="1200" dirty="0" err="1"/>
              <a:t>Commissioner</a:t>
            </a:r>
            <a:r>
              <a:rPr lang="es-ES_tradnl" sz="1200" dirty="0"/>
              <a:t> </a:t>
            </a:r>
            <a:r>
              <a:rPr lang="es-ES_tradnl" sz="1200" dirty="0" err="1"/>
              <a:t>for</a:t>
            </a:r>
            <a:r>
              <a:rPr lang="es-ES_tradnl" sz="1200" dirty="0"/>
              <a:t> </a:t>
            </a:r>
            <a:r>
              <a:rPr lang="es-ES_tradnl" sz="1200" dirty="0" err="1"/>
              <a:t>Refugees</a:t>
            </a:r>
            <a:r>
              <a:rPr lang="es-ES_tradnl" sz="1200" dirty="0"/>
              <a:t> (UNHCR), </a:t>
            </a:r>
            <a:r>
              <a:rPr lang="es-ES_tradnl" sz="1200" i="1" dirty="0"/>
              <a:t>Legal </a:t>
            </a:r>
            <a:r>
              <a:rPr lang="es-ES_tradnl" sz="1200" i="1" dirty="0" err="1"/>
              <a:t>considerations</a:t>
            </a:r>
            <a:r>
              <a:rPr lang="es-ES_tradnl" sz="1200" i="1" dirty="0"/>
              <a:t> </a:t>
            </a:r>
            <a:r>
              <a:rPr lang="es-ES_tradnl" sz="1200" i="1" dirty="0" err="1"/>
              <a:t>regarding</a:t>
            </a:r>
            <a:r>
              <a:rPr lang="es-ES_tradnl" sz="1200" i="1" dirty="0"/>
              <a:t> </a:t>
            </a:r>
            <a:r>
              <a:rPr lang="es-ES_tradnl" sz="1200" i="1" dirty="0" err="1"/>
              <a:t>claims</a:t>
            </a:r>
            <a:r>
              <a:rPr lang="es-ES_tradnl" sz="1200" i="1" dirty="0"/>
              <a:t> </a:t>
            </a:r>
            <a:r>
              <a:rPr lang="es-ES_tradnl" sz="1200" i="1" dirty="0" err="1"/>
              <a:t>for</a:t>
            </a:r>
            <a:r>
              <a:rPr lang="es-ES_tradnl" sz="1200" i="1" dirty="0"/>
              <a:t> </a:t>
            </a:r>
            <a:r>
              <a:rPr lang="es-ES_tradnl" sz="1200" i="1" dirty="0" err="1"/>
              <a:t>international</a:t>
            </a:r>
            <a:r>
              <a:rPr lang="es-ES_tradnl" sz="1200" i="1" dirty="0"/>
              <a:t> </a:t>
            </a:r>
            <a:r>
              <a:rPr lang="es-ES_tradnl" sz="1200" i="1" dirty="0" err="1"/>
              <a:t>protection</a:t>
            </a:r>
            <a:r>
              <a:rPr lang="es-ES_tradnl" sz="1200" i="1" dirty="0"/>
              <a:t> </a:t>
            </a:r>
            <a:r>
              <a:rPr lang="es-ES_tradnl" sz="1200" i="1" dirty="0" err="1"/>
              <a:t>made</a:t>
            </a:r>
            <a:r>
              <a:rPr lang="es-ES_tradnl" sz="1200" i="1" dirty="0"/>
              <a:t> in </a:t>
            </a:r>
            <a:r>
              <a:rPr lang="es-ES_tradnl" sz="1200" i="1" dirty="0" err="1"/>
              <a:t>the</a:t>
            </a:r>
            <a:r>
              <a:rPr lang="es-ES_tradnl" sz="1200" i="1" dirty="0"/>
              <a:t> </a:t>
            </a:r>
            <a:r>
              <a:rPr lang="es-ES_tradnl" sz="1200" i="1" dirty="0" err="1"/>
              <a:t>context</a:t>
            </a:r>
            <a:r>
              <a:rPr lang="es-ES_tradnl" sz="1200" i="1" dirty="0"/>
              <a:t> of </a:t>
            </a:r>
            <a:r>
              <a:rPr lang="es-ES_tradnl" sz="1200" i="1" dirty="0" err="1"/>
              <a:t>the</a:t>
            </a:r>
            <a:r>
              <a:rPr lang="es-ES_tradnl" sz="1200" i="1" dirty="0"/>
              <a:t> adverse </a:t>
            </a:r>
            <a:r>
              <a:rPr lang="es-ES_tradnl" sz="1200" i="1" dirty="0" err="1"/>
              <a:t>effects</a:t>
            </a:r>
            <a:r>
              <a:rPr lang="es-ES_tradnl" sz="1200" i="1" dirty="0"/>
              <a:t> of </a:t>
            </a:r>
            <a:r>
              <a:rPr lang="es-ES_tradnl" sz="1200" i="1" dirty="0" err="1"/>
              <a:t>climate</a:t>
            </a:r>
            <a:r>
              <a:rPr lang="es-ES_tradnl" sz="1200" i="1" dirty="0"/>
              <a:t> </a:t>
            </a:r>
            <a:r>
              <a:rPr lang="es-ES_tradnl" sz="1200" i="1" dirty="0" err="1"/>
              <a:t>change</a:t>
            </a:r>
            <a:r>
              <a:rPr lang="es-ES_tradnl" sz="1200" i="1" dirty="0"/>
              <a:t> and </a:t>
            </a:r>
            <a:r>
              <a:rPr lang="es-ES_tradnl" sz="1200" i="1" dirty="0" err="1"/>
              <a:t>disasters</a:t>
            </a:r>
            <a:r>
              <a:rPr lang="es-ES_tradnl" sz="1200" dirty="0"/>
              <a:t>, 1 </a:t>
            </a:r>
            <a:r>
              <a:rPr lang="es-ES_tradnl" sz="1200" dirty="0" err="1"/>
              <a:t>October</a:t>
            </a:r>
            <a:r>
              <a:rPr lang="es-ES_tradnl" sz="1200" dirty="0"/>
              <a:t> 2020, </a:t>
            </a:r>
            <a:r>
              <a:rPr lang="es-ES_tradnl" sz="1200" dirty="0" err="1"/>
              <a:t>available</a:t>
            </a:r>
            <a:r>
              <a:rPr lang="es-ES_tradnl" sz="1200" dirty="0"/>
              <a:t> at: </a:t>
            </a:r>
            <a:r>
              <a:rPr lang="es-ES_tradnl" sz="1200" dirty="0">
                <a:hlinkClick r:id="rId4"/>
              </a:rPr>
              <a:t>https://www.refworld.org/docid/5f75f2734.html</a:t>
            </a:r>
            <a:r>
              <a:rPr lang="es-ES_tradnl" sz="1200" dirty="0"/>
              <a:t>  [</a:t>
            </a:r>
            <a:r>
              <a:rPr lang="es-ES_tradnl" sz="1200" dirty="0" err="1"/>
              <a:t>accessed</a:t>
            </a:r>
            <a:r>
              <a:rPr lang="es-ES_tradnl" sz="1200" dirty="0"/>
              <a:t> 9 </a:t>
            </a:r>
            <a:r>
              <a:rPr lang="es-ES_tradnl" sz="1200" dirty="0" err="1"/>
              <a:t>February</a:t>
            </a:r>
            <a:r>
              <a:rPr lang="es-ES_tradnl" sz="1200" dirty="0"/>
              <a:t> 2023]</a:t>
            </a:r>
          </a:p>
          <a:p>
            <a:r>
              <a:rPr lang="es-ES_tradnl" sz="1200" dirty="0"/>
              <a:t>Williams, A. (2008). </a:t>
            </a:r>
            <a:r>
              <a:rPr lang="es-ES_tradnl" sz="1200" dirty="0" err="1"/>
              <a:t>Turning</a:t>
            </a:r>
            <a:r>
              <a:rPr lang="es-ES_tradnl" sz="1200" dirty="0"/>
              <a:t> </a:t>
            </a:r>
            <a:r>
              <a:rPr lang="es-ES_tradnl" sz="1200" dirty="0" err="1"/>
              <a:t>the</a:t>
            </a:r>
            <a:r>
              <a:rPr lang="es-ES_tradnl" sz="1200" dirty="0"/>
              <a:t> </a:t>
            </a:r>
            <a:r>
              <a:rPr lang="es-ES_tradnl" sz="1200" dirty="0" err="1"/>
              <a:t>tide</a:t>
            </a:r>
            <a:r>
              <a:rPr lang="es-ES_tradnl" sz="1200" dirty="0"/>
              <a:t>: </a:t>
            </a:r>
            <a:r>
              <a:rPr lang="es-ES_tradnl" sz="1200" dirty="0" err="1"/>
              <a:t>Recognizing</a:t>
            </a:r>
            <a:r>
              <a:rPr lang="es-ES_tradnl" sz="1200" dirty="0"/>
              <a:t> </a:t>
            </a:r>
            <a:r>
              <a:rPr lang="es-ES_tradnl" sz="1200" dirty="0" err="1"/>
              <a:t>climate</a:t>
            </a:r>
            <a:r>
              <a:rPr lang="es-ES_tradnl" sz="1200" dirty="0"/>
              <a:t> </a:t>
            </a:r>
            <a:r>
              <a:rPr lang="es-ES_tradnl" sz="1200" dirty="0" err="1"/>
              <a:t>change</a:t>
            </a:r>
            <a:r>
              <a:rPr lang="es-ES_tradnl" sz="1200" dirty="0"/>
              <a:t> </a:t>
            </a:r>
            <a:r>
              <a:rPr lang="es-ES_tradnl" sz="1200" dirty="0" err="1"/>
              <a:t>refugees</a:t>
            </a:r>
            <a:r>
              <a:rPr lang="es-ES_tradnl" sz="1200" dirty="0"/>
              <a:t> in </a:t>
            </a:r>
            <a:r>
              <a:rPr lang="es-ES_tradnl" sz="1200" dirty="0" err="1"/>
              <a:t>international</a:t>
            </a:r>
            <a:r>
              <a:rPr lang="es-ES_tradnl" sz="1200" dirty="0"/>
              <a:t> </a:t>
            </a:r>
            <a:r>
              <a:rPr lang="es-ES_tradnl" sz="1200" dirty="0" err="1"/>
              <a:t>law</a:t>
            </a:r>
            <a:r>
              <a:rPr lang="es-ES_tradnl" sz="1200" dirty="0"/>
              <a:t>. </a:t>
            </a:r>
            <a:r>
              <a:rPr lang="es-ES_tradnl" sz="1200" dirty="0" err="1"/>
              <a:t>Law</a:t>
            </a:r>
            <a:r>
              <a:rPr lang="es-ES_tradnl" sz="1200" dirty="0"/>
              <a:t> and </a:t>
            </a:r>
            <a:r>
              <a:rPr lang="es-ES_tradnl" sz="1200" dirty="0" err="1"/>
              <a:t>Policy</a:t>
            </a:r>
            <a:r>
              <a:rPr lang="es-ES_tradnl" sz="1200" dirty="0"/>
              <a:t>, 30(4), 502–529. </a:t>
            </a:r>
          </a:p>
        </p:txBody>
      </p:sp>
    </p:spTree>
    <p:extLst>
      <p:ext uri="{BB962C8B-B14F-4D97-AF65-F5344CB8AC3E}">
        <p14:creationId xmlns:p14="http://schemas.microsoft.com/office/powerpoint/2010/main" val="186882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113"/>
    </mc:Choice>
    <mc:Fallback xmlns="">
      <p:transition spd="slow" advTm="336113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6884834" y="4516941"/>
            <a:ext cx="4902255" cy="1727213"/>
          </a:xfrm>
        </p:spPr>
        <p:txBody>
          <a:bodyPr>
            <a:noAutofit/>
          </a:bodyPr>
          <a:lstStyle/>
          <a:p>
            <a:endParaRPr lang="it-IT" sz="2000" b="1" dirty="0"/>
          </a:p>
          <a:p>
            <a:r>
              <a:rPr lang="it-IT" sz="2000" b="1" dirty="0"/>
              <a:t>Francesca Rosignoli, </a:t>
            </a:r>
            <a:r>
              <a:rPr lang="it-IT" sz="2000" b="1" dirty="0" err="1"/>
              <a:t>PhD</a:t>
            </a:r>
            <a:r>
              <a:rPr lang="it-IT" sz="2000" b="1" dirty="0"/>
              <a:t>/</a:t>
            </a:r>
            <a:r>
              <a:rPr lang="it-IT" sz="2000" b="1" dirty="0" err="1"/>
              <a:t>Postdoc</a:t>
            </a:r>
            <a:r>
              <a:rPr lang="it-IT" sz="2000" b="1" dirty="0"/>
              <a:t> </a:t>
            </a:r>
          </a:p>
          <a:p>
            <a:r>
              <a:rPr lang="en-US" sz="2000" b="1" dirty="0"/>
              <a:t>Department of Public Law – </a:t>
            </a:r>
          </a:p>
          <a:p>
            <a:r>
              <a:rPr lang="en-US" sz="2000" b="1" dirty="0"/>
              <a:t>Tarragona, Spain (CEDAT – URV)  </a:t>
            </a:r>
            <a:r>
              <a:rPr lang="en-US" sz="2000" b="1" dirty="0">
                <a:hlinkClick r:id="rId3"/>
              </a:rPr>
              <a:t>francesca.rosignoli@urv.cat</a:t>
            </a:r>
            <a:r>
              <a:rPr lang="en-US" sz="2000" b="1" dirty="0"/>
              <a:t>  </a:t>
            </a:r>
          </a:p>
          <a:p>
            <a:endParaRPr lang="it-IT" sz="2000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BE1F0E8-6883-F044-9D4C-570572753E83}"/>
              </a:ext>
            </a:extLst>
          </p:cNvPr>
          <p:cNvSpPr txBox="1"/>
          <p:nvPr/>
        </p:nvSpPr>
        <p:spPr>
          <a:xfrm>
            <a:off x="1700341" y="2442117"/>
            <a:ext cx="80378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highlight>
                  <a:srgbClr val="FF0000"/>
                </a:highlight>
              </a:rPr>
              <a:t>Many 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58734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4"/>
    </mc:Choice>
    <mc:Fallback xmlns="">
      <p:transition spd="slow" advTm="459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egnaposto immagine 14" descr="Immagine che contiene testo, schermata, computer, Sistema operativo&#10;&#10;Descrizione generata automaticamente">
            <a:extLst>
              <a:ext uri="{FF2B5EF4-FFF2-40B4-BE49-F238E27FC236}">
                <a16:creationId xmlns:a16="http://schemas.microsoft.com/office/drawing/2014/main" id="{91330EC2-DB90-6647-AFD6-984ED2BE0C7C}"/>
              </a:ext>
            </a:extLst>
          </p:cNvPr>
          <p:cNvPicPr>
            <a:picLocks noGrp="1" noChangeAspect="1"/>
          </p:cNvPicPr>
          <p:nvPr>
            <p:ph type="pic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9" r="2" b="18277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0990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633"/>
    </mc:Choice>
    <mc:Fallback xmlns="">
      <p:transition spd="slow" advTm="12363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schermata, testo, software, Pagina Web&#10;&#10;Descrizione generata automaticamente">
            <a:extLst>
              <a:ext uri="{FF2B5EF4-FFF2-40B4-BE49-F238E27FC236}">
                <a16:creationId xmlns:a16="http://schemas.microsoft.com/office/drawing/2014/main" id="{AC3EA860-57E7-2F49-85EE-AA36DAEC2D03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1" t="36250" r="26535" b="11043"/>
          <a:stretch/>
        </p:blipFill>
        <p:spPr>
          <a:xfrm>
            <a:off x="364500" y="1319311"/>
            <a:ext cx="9126244" cy="5538689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A8C4B8E-4FAC-2744-AC13-14425BE44299}"/>
              </a:ext>
            </a:extLst>
          </p:cNvPr>
          <p:cNvSpPr>
            <a:spLocks noGrp="1"/>
          </p:cNvSpPr>
          <p:nvPr>
            <p:ph type="body" idx="39"/>
          </p:nvPr>
        </p:nvSpPr>
        <p:spPr/>
        <p:txBody>
          <a:bodyPr/>
          <a:lstStyle/>
          <a:p>
            <a:r>
              <a:rPr lang="en-US" sz="4400" dirty="0"/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257093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89"/>
    </mc:Choice>
    <mc:Fallback xmlns="">
      <p:transition spd="slow" advTm="5758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C88E3AF9-9869-AD47-8DB1-7B55803C7CD3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464" y="1225623"/>
            <a:ext cx="7469882" cy="5420504"/>
          </a:xfrm>
        </p:spPr>
      </p:pic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3A226B3C-A815-A74F-9FFD-43D27106B726}"/>
              </a:ext>
            </a:extLst>
          </p:cNvPr>
          <p:cNvSpPr>
            <a:spLocks noGrp="1"/>
          </p:cNvSpPr>
          <p:nvPr>
            <p:ph type="body" idx="3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/>
              <a:t>Conceptual obstacles: Lost in Labels</a:t>
            </a:r>
          </a:p>
        </p:txBody>
      </p:sp>
    </p:spTree>
    <p:extLst>
      <p:ext uri="{BB962C8B-B14F-4D97-AF65-F5344CB8AC3E}">
        <p14:creationId xmlns:p14="http://schemas.microsoft.com/office/powerpoint/2010/main" val="2881907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A8C4B8E-4FAC-2744-AC13-14425BE44299}"/>
              </a:ext>
            </a:extLst>
          </p:cNvPr>
          <p:cNvSpPr>
            <a:spLocks noGrp="1"/>
          </p:cNvSpPr>
          <p:nvPr>
            <p:ph type="body" idx="39"/>
          </p:nvPr>
        </p:nvSpPr>
        <p:spPr/>
        <p:txBody>
          <a:bodyPr/>
          <a:lstStyle/>
          <a:p>
            <a:r>
              <a:rPr lang="en-US" sz="4400" dirty="0"/>
              <a:t>Environmental Refugees 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D4DF1A-0FEF-FA42-95A2-A5200E71983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4000" dirty="0"/>
              <a:t>«Those people who have been forced to leave their traditional habitat, temporarily or permanently, because of a marked environmental disruption (natural and/or triggered by people) that jeopardized their existence and/or seriously affected the quality of their life.»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(</a:t>
            </a:r>
            <a:r>
              <a:rPr lang="it-IT" dirty="0" err="1"/>
              <a:t>El-Hinnawi</a:t>
            </a:r>
            <a:r>
              <a:rPr lang="it-IT" dirty="0"/>
              <a:t>, 1985:4) </a:t>
            </a:r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62645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89"/>
    </mc:Choice>
    <mc:Fallback xmlns="">
      <p:transition spd="slow" advTm="5758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5E94E6-955D-0D42-962F-2328E5B50013}"/>
              </a:ext>
            </a:extLst>
          </p:cNvPr>
          <p:cNvSpPr>
            <a:spLocks noGrp="1"/>
          </p:cNvSpPr>
          <p:nvPr>
            <p:ph type="body" idx="3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/>
              <a:t>Empirical shortcomings</a:t>
            </a:r>
          </a:p>
        </p:txBody>
      </p:sp>
      <p:pic>
        <p:nvPicPr>
          <p:cNvPr id="5" name="Segnaposto contenuto 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1E92186D-5F26-754A-8DE8-4635CFC2BA2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6" t="16297" r="12910" b="7200"/>
          <a:stretch/>
        </p:blipFill>
        <p:spPr>
          <a:xfrm>
            <a:off x="271799" y="1310451"/>
            <a:ext cx="6586201" cy="527055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168A4FA-B0EE-3443-A89D-4D64FD8C5DE8}"/>
              </a:ext>
            </a:extLst>
          </p:cNvPr>
          <p:cNvSpPr txBox="1"/>
          <p:nvPr/>
        </p:nvSpPr>
        <p:spPr>
          <a:xfrm>
            <a:off x="506298" y="6581001"/>
            <a:ext cx="24849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dirty="0"/>
              <a:t>Source</a:t>
            </a:r>
            <a:r>
              <a:rPr lang="it-IT" sz="1050" dirty="0"/>
              <a:t>: (</a:t>
            </a:r>
            <a:r>
              <a:rPr lang="it-IT" sz="1050" dirty="0" err="1"/>
              <a:t>Jakobeit</a:t>
            </a:r>
            <a:r>
              <a:rPr lang="it-IT" sz="1050" dirty="0"/>
              <a:t> &amp; </a:t>
            </a:r>
            <a:r>
              <a:rPr lang="it-IT" sz="1050" dirty="0" err="1"/>
              <a:t>Methmann</a:t>
            </a:r>
            <a:r>
              <a:rPr lang="it-IT" sz="1050" dirty="0"/>
              <a:t> 2012)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0CE884E-FC3F-054D-AE9B-84906E543CA9}"/>
              </a:ext>
            </a:extLst>
          </p:cNvPr>
          <p:cNvSpPr txBox="1"/>
          <p:nvPr/>
        </p:nvSpPr>
        <p:spPr>
          <a:xfrm>
            <a:off x="7920990" y="2563267"/>
            <a:ext cx="3246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MAXIMALISTS </a:t>
            </a:r>
          </a:p>
          <a:p>
            <a:pPr algn="ctr"/>
            <a:r>
              <a:rPr lang="it-IT" sz="3200" dirty="0"/>
              <a:t>VS</a:t>
            </a:r>
          </a:p>
          <a:p>
            <a:pPr algn="ctr"/>
            <a:r>
              <a:rPr lang="it-IT" sz="3200" dirty="0"/>
              <a:t>MINIMALISTS</a:t>
            </a:r>
          </a:p>
        </p:txBody>
      </p:sp>
    </p:spTree>
    <p:extLst>
      <p:ext uri="{BB962C8B-B14F-4D97-AF65-F5344CB8AC3E}">
        <p14:creationId xmlns:p14="http://schemas.microsoft.com/office/powerpoint/2010/main" val="28304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278"/>
    </mc:Choice>
    <mc:Fallback xmlns="">
      <p:transition spd="slow" advTm="13227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5E94E6-955D-0D42-962F-2328E5B50013}"/>
              </a:ext>
            </a:extLst>
          </p:cNvPr>
          <p:cNvSpPr>
            <a:spLocks noGrp="1"/>
          </p:cNvSpPr>
          <p:nvPr>
            <p:ph type="body" idx="39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4000" dirty="0"/>
              <a:t>Climate migration: a multi-causal phenomenon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36CA3FA-3A31-3341-9B8D-F40A77C5E64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t="3335" r="2028" b="3482"/>
          <a:stretch/>
        </p:blipFill>
        <p:spPr>
          <a:xfrm>
            <a:off x="408959" y="1319309"/>
            <a:ext cx="10491269" cy="5454935"/>
          </a:xfr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DCB7764-96BE-E04C-A29A-EC510E618D46}"/>
              </a:ext>
            </a:extLst>
          </p:cNvPr>
          <p:cNvSpPr txBox="1"/>
          <p:nvPr/>
        </p:nvSpPr>
        <p:spPr>
          <a:xfrm>
            <a:off x="10850158" y="6312579"/>
            <a:ext cx="1341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Source</a:t>
            </a:r>
            <a:r>
              <a:rPr lang="it-IT" sz="1200" dirty="0"/>
              <a:t>:</a:t>
            </a:r>
          </a:p>
          <a:p>
            <a:r>
              <a:rPr lang="it-IT" sz="1200" dirty="0"/>
              <a:t>(</a:t>
            </a:r>
            <a:r>
              <a:rPr lang="it-IT" sz="1200" dirty="0" err="1"/>
              <a:t>Foresight</a:t>
            </a:r>
            <a:r>
              <a:rPr lang="it-IT" sz="1200" dirty="0"/>
              <a:t>, 2011)</a:t>
            </a:r>
          </a:p>
        </p:txBody>
      </p:sp>
    </p:spTree>
    <p:extLst>
      <p:ext uri="{BB962C8B-B14F-4D97-AF65-F5344CB8AC3E}">
        <p14:creationId xmlns:p14="http://schemas.microsoft.com/office/powerpoint/2010/main" val="180714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278"/>
    </mc:Choice>
    <mc:Fallback xmlns="">
      <p:transition spd="slow" advTm="13227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5E94E6-955D-0D42-962F-2328E5B50013}"/>
              </a:ext>
            </a:extLst>
          </p:cNvPr>
          <p:cNvSpPr>
            <a:spLocks noGrp="1"/>
          </p:cNvSpPr>
          <p:nvPr>
            <p:ph type="body" idx="3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/>
              <a:t>Available Data</a:t>
            </a:r>
          </a:p>
        </p:txBody>
      </p:sp>
      <p:pic>
        <p:nvPicPr>
          <p:cNvPr id="6" name="Immagine 5" descr="Immagine che contiene testo, screenshot, monitor&#10;&#10;Descrizione generata automaticamente">
            <a:extLst>
              <a:ext uri="{FF2B5EF4-FFF2-40B4-BE49-F238E27FC236}">
                <a16:creationId xmlns:a16="http://schemas.microsoft.com/office/drawing/2014/main" id="{130D7886-8AFA-CE4E-96EE-43B4A84022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23" t="15585" r="44043" b="16363"/>
          <a:stretch/>
        </p:blipFill>
        <p:spPr>
          <a:xfrm>
            <a:off x="10580586" y="1380138"/>
            <a:ext cx="1387087" cy="204886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E3AA850-09D1-A04E-975C-5E542F399690}"/>
              </a:ext>
            </a:extLst>
          </p:cNvPr>
          <p:cNvSpPr txBox="1"/>
          <p:nvPr/>
        </p:nvSpPr>
        <p:spPr>
          <a:xfrm>
            <a:off x="7068457" y="1465943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9A6A139-5DE4-1148-9BDE-A632DD237B57}"/>
              </a:ext>
            </a:extLst>
          </p:cNvPr>
          <p:cNvSpPr txBox="1"/>
          <p:nvPr/>
        </p:nvSpPr>
        <p:spPr>
          <a:xfrm>
            <a:off x="6913767" y="411478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24C682BA-1A1E-CD41-A80C-9DB71251EFA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4500" y="1380138"/>
            <a:ext cx="9392817" cy="5243686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Climate change could force 216 million people across six world regions to move within their countries by 2050 (World Bank 2021).</a:t>
            </a:r>
          </a:p>
          <a:p>
            <a:r>
              <a:rPr lang="en-US" sz="3600" dirty="0"/>
              <a:t>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atural disasters triggered more than half as many displacements as armed conflicts and violence. In 2023, </a:t>
            </a:r>
            <a:r>
              <a:rPr lang="en-US" sz="3600" dirty="0"/>
              <a:t>7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.7 million people had to leave their homes due to ecological disasters (IDMC 2024).</a:t>
            </a:r>
          </a:p>
          <a:p>
            <a:endParaRPr lang="it-IT" sz="3600" dirty="0"/>
          </a:p>
        </p:txBody>
      </p:sp>
      <p:pic>
        <p:nvPicPr>
          <p:cNvPr id="7" name="Immagine 6" descr="Immagine che contiene testo, software, Software multimediale, Icona del computer&#10;&#10;Descrizione generata automaticamente">
            <a:extLst>
              <a:ext uri="{FF2B5EF4-FFF2-40B4-BE49-F238E27FC236}">
                <a16:creationId xmlns:a16="http://schemas.microsoft.com/office/drawing/2014/main" id="{9F5EE36A-6D56-A642-9150-423B5656AB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3" t="23539" r="25126" b="6167"/>
          <a:stretch/>
        </p:blipFill>
        <p:spPr>
          <a:xfrm>
            <a:off x="10580586" y="3935405"/>
            <a:ext cx="1439348" cy="189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8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278"/>
    </mc:Choice>
    <mc:Fallback xmlns="">
      <p:transition spd="slow" advTm="132278"/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over and End Slide Master">
  <a:themeElements>
    <a:clrScheme name="URV">
      <a:dk1>
        <a:sysClr val="windowText" lastClr="000000"/>
      </a:dk1>
      <a:lt1>
        <a:sysClr val="window" lastClr="FFFFFF"/>
      </a:lt1>
      <a:dk2>
        <a:srgbClr val="A4A9AD"/>
      </a:dk2>
      <a:lt2>
        <a:srgbClr val="DBD9D6"/>
      </a:lt2>
      <a:accent1>
        <a:srgbClr val="90292A"/>
      </a:accent1>
      <a:accent2>
        <a:srgbClr val="42738D"/>
      </a:accent2>
      <a:accent3>
        <a:srgbClr val="4A7628"/>
      </a:accent3>
      <a:accent4>
        <a:srgbClr val="A6541B"/>
      </a:accent4>
      <a:accent5>
        <a:srgbClr val="542C1D"/>
      </a:accent5>
      <a:accent6>
        <a:srgbClr val="4A0D66"/>
      </a:accent6>
      <a:hlink>
        <a:srgbClr val="90292A"/>
      </a:hlink>
      <a:folHlink>
        <a:srgbClr val="EB002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1750</Words>
  <Application>Microsoft Macintosh PowerPoint</Application>
  <PresentationFormat>Widescreen</PresentationFormat>
  <Paragraphs>138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25</vt:i4>
      </vt:variant>
    </vt:vector>
  </HeadingPairs>
  <TitlesOfParts>
    <vt:vector size="36" baseType="lpstr">
      <vt:lpstr>.Lucida Grande UI Regular</vt:lpstr>
      <vt:lpstr>Arial</vt:lpstr>
      <vt:lpstr>Arial Black</vt:lpstr>
      <vt:lpstr>Calibri</vt:lpstr>
      <vt:lpstr>Rockwell</vt:lpstr>
      <vt:lpstr>Rockwell Condensed</vt:lpstr>
      <vt:lpstr>Rockwell Extra Bold</vt:lpstr>
      <vt:lpstr>Times New Roman</vt:lpstr>
      <vt:lpstr>Wingdings</vt:lpstr>
      <vt:lpstr>Cover and End Slide Master</vt:lpstr>
      <vt:lpstr>Legno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 ROSIGNOLI</dc:creator>
  <cp:lastModifiedBy>FRANCESCA ROSIGNOLI</cp:lastModifiedBy>
  <cp:revision>5</cp:revision>
  <dcterms:created xsi:type="dcterms:W3CDTF">2024-09-18T10:02:27Z</dcterms:created>
  <dcterms:modified xsi:type="dcterms:W3CDTF">2024-09-18T17:00:01Z</dcterms:modified>
</cp:coreProperties>
</file>