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65" r:id="rId2"/>
  </p:sldMasterIdLst>
  <p:sldIdLst>
    <p:sldId id="275" r:id="rId3"/>
    <p:sldId id="309" r:id="rId4"/>
    <p:sldId id="303" r:id="rId5"/>
    <p:sldId id="262" r:id="rId6"/>
    <p:sldId id="310" r:id="rId7"/>
    <p:sldId id="316" r:id="rId8"/>
    <p:sldId id="346" r:id="rId9"/>
    <p:sldId id="312" r:id="rId10"/>
    <p:sldId id="327" r:id="rId11"/>
    <p:sldId id="360" r:id="rId12"/>
    <p:sldId id="315" r:id="rId13"/>
    <p:sldId id="314" r:id="rId14"/>
    <p:sldId id="345" r:id="rId15"/>
    <p:sldId id="320" r:id="rId16"/>
    <p:sldId id="321" r:id="rId17"/>
    <p:sldId id="307" r:id="rId18"/>
    <p:sldId id="317" r:id="rId19"/>
    <p:sldId id="319" r:id="rId20"/>
    <p:sldId id="266" r:id="rId21"/>
    <p:sldId id="289" r:id="rId22"/>
    <p:sldId id="268" r:id="rId23"/>
    <p:sldId id="311" r:id="rId24"/>
    <p:sldId id="285" r:id="rId25"/>
    <p:sldId id="318" r:id="rId26"/>
    <p:sldId id="283" r:id="rId27"/>
  </p:sldIdLst>
  <p:sldSz cx="12192000" cy="6858000"/>
  <p:notesSz cx="6858000" cy="9144000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43638"/>
    <a:srgbClr val="ABF6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869" autoAdjust="0"/>
    <p:restoredTop sz="87106"/>
  </p:normalViewPr>
  <p:slideViewPr>
    <p:cSldViewPr snapToGrid="0">
      <p:cViewPr varScale="1">
        <p:scale>
          <a:sx n="88" d="100"/>
          <a:sy n="88" d="100"/>
        </p:scale>
        <p:origin x="184" y="4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121136B-AC1C-2849-940E-12C0C5240959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710C0FAF-B8CC-594B-ACB9-6810D9EF9D99}">
      <dgm:prSet phldrT="[Testo]"/>
      <dgm:spPr/>
      <dgm:t>
        <a:bodyPr/>
        <a:lstStyle/>
        <a:p>
          <a:r>
            <a:rPr lang="en-US" noProof="0" dirty="0"/>
            <a:t>Slow-onset events</a:t>
          </a:r>
        </a:p>
      </dgm:t>
    </dgm:pt>
    <dgm:pt modelId="{D72B1FF3-3C1A-8D4A-A471-D45E70E6A9E7}" type="parTrans" cxnId="{F6D05D28-6995-4845-8559-60C40554ECE4}">
      <dgm:prSet/>
      <dgm:spPr/>
      <dgm:t>
        <a:bodyPr/>
        <a:lstStyle/>
        <a:p>
          <a:endParaRPr lang="it-IT"/>
        </a:p>
      </dgm:t>
    </dgm:pt>
    <dgm:pt modelId="{A78252B6-73FB-154C-9FD1-0294437E9CC3}" type="sibTrans" cxnId="{F6D05D28-6995-4845-8559-60C40554ECE4}">
      <dgm:prSet/>
      <dgm:spPr/>
      <dgm:t>
        <a:bodyPr/>
        <a:lstStyle/>
        <a:p>
          <a:endParaRPr lang="it-IT"/>
        </a:p>
      </dgm:t>
    </dgm:pt>
    <dgm:pt modelId="{A23716B1-7F24-E344-9F66-AB17AF965B40}">
      <dgm:prSet phldrT="[Testo]"/>
      <dgm:spPr/>
      <dgm:t>
        <a:bodyPr/>
        <a:lstStyle/>
        <a:p>
          <a:r>
            <a:rPr lang="en-US" noProof="0" dirty="0"/>
            <a:t>SEA-LEVEL RISE</a:t>
          </a:r>
        </a:p>
      </dgm:t>
    </dgm:pt>
    <dgm:pt modelId="{64D823E9-F259-884F-83E0-FF0FAB28A2D5}" type="parTrans" cxnId="{E3A18C6A-4748-6640-BD30-FB2FEF32A079}">
      <dgm:prSet/>
      <dgm:spPr/>
      <dgm:t>
        <a:bodyPr/>
        <a:lstStyle/>
        <a:p>
          <a:endParaRPr lang="it-IT"/>
        </a:p>
      </dgm:t>
    </dgm:pt>
    <dgm:pt modelId="{9F9DAA1A-C7AE-EC4E-8192-261B9A4F4792}" type="sibTrans" cxnId="{E3A18C6A-4748-6640-BD30-FB2FEF32A079}">
      <dgm:prSet/>
      <dgm:spPr/>
      <dgm:t>
        <a:bodyPr/>
        <a:lstStyle/>
        <a:p>
          <a:endParaRPr lang="it-IT"/>
        </a:p>
      </dgm:t>
    </dgm:pt>
    <dgm:pt modelId="{540C2868-7168-0C4B-9AE3-B9F230B83E8F}">
      <dgm:prSet phldrT="[Testo]"/>
      <dgm:spPr/>
      <dgm:t>
        <a:bodyPr/>
        <a:lstStyle/>
        <a:p>
          <a:r>
            <a:rPr lang="en-US" noProof="0" dirty="0"/>
            <a:t>Rapid-onset events</a:t>
          </a:r>
        </a:p>
      </dgm:t>
    </dgm:pt>
    <dgm:pt modelId="{D70FA9CF-53BE-A540-BAE6-D2EDB3B64412}" type="parTrans" cxnId="{A9432CE0-0FF0-9640-A964-74C8D7D8328E}">
      <dgm:prSet/>
      <dgm:spPr/>
      <dgm:t>
        <a:bodyPr/>
        <a:lstStyle/>
        <a:p>
          <a:endParaRPr lang="it-IT"/>
        </a:p>
      </dgm:t>
    </dgm:pt>
    <dgm:pt modelId="{54226586-DAD9-4948-8984-1A7D444348A4}" type="sibTrans" cxnId="{A9432CE0-0FF0-9640-A964-74C8D7D8328E}">
      <dgm:prSet/>
      <dgm:spPr/>
      <dgm:t>
        <a:bodyPr/>
        <a:lstStyle/>
        <a:p>
          <a:endParaRPr lang="it-IT"/>
        </a:p>
      </dgm:t>
    </dgm:pt>
    <dgm:pt modelId="{B96A0B03-A0EA-5A43-8117-FF26F66CBD86}">
      <dgm:prSet phldrT="[Testo]"/>
      <dgm:spPr/>
      <dgm:t>
        <a:bodyPr/>
        <a:lstStyle/>
        <a:p>
          <a:r>
            <a:rPr lang="en-US" noProof="0" dirty="0"/>
            <a:t>FLOODS</a:t>
          </a:r>
        </a:p>
      </dgm:t>
    </dgm:pt>
    <dgm:pt modelId="{6ECD2D1D-04EB-8D42-B7C1-545DB590E709}" type="parTrans" cxnId="{E895FC84-BAAD-5146-828A-8708B7AF6109}">
      <dgm:prSet/>
      <dgm:spPr/>
      <dgm:t>
        <a:bodyPr/>
        <a:lstStyle/>
        <a:p>
          <a:endParaRPr lang="it-IT"/>
        </a:p>
      </dgm:t>
    </dgm:pt>
    <dgm:pt modelId="{D17DDF97-7F73-B046-8B01-D5C24AFD322E}" type="sibTrans" cxnId="{E895FC84-BAAD-5146-828A-8708B7AF6109}">
      <dgm:prSet/>
      <dgm:spPr/>
      <dgm:t>
        <a:bodyPr/>
        <a:lstStyle/>
        <a:p>
          <a:endParaRPr lang="it-IT"/>
        </a:p>
      </dgm:t>
    </dgm:pt>
    <dgm:pt modelId="{DF6ECE36-0D76-5E4F-8BCC-55DB172A85A5}">
      <dgm:prSet phldrT="[Testo]"/>
      <dgm:spPr/>
      <dgm:t>
        <a:bodyPr/>
        <a:lstStyle/>
        <a:p>
          <a:r>
            <a:rPr lang="en-US" noProof="0" dirty="0"/>
            <a:t>GROUNDWATER AND SOIL SALINIZATION</a:t>
          </a:r>
        </a:p>
      </dgm:t>
    </dgm:pt>
    <dgm:pt modelId="{86692705-D1A9-FD4C-A857-BD626826991D}" type="parTrans" cxnId="{197C1BF0-D873-DE42-9070-97888D6B6DCC}">
      <dgm:prSet/>
      <dgm:spPr/>
      <dgm:t>
        <a:bodyPr/>
        <a:lstStyle/>
        <a:p>
          <a:endParaRPr lang="it-IT"/>
        </a:p>
      </dgm:t>
    </dgm:pt>
    <dgm:pt modelId="{1E64AABA-BBA9-7D43-AA71-7463D58029A2}" type="sibTrans" cxnId="{197C1BF0-D873-DE42-9070-97888D6B6DCC}">
      <dgm:prSet/>
      <dgm:spPr/>
      <dgm:t>
        <a:bodyPr/>
        <a:lstStyle/>
        <a:p>
          <a:endParaRPr lang="it-IT"/>
        </a:p>
      </dgm:t>
    </dgm:pt>
    <dgm:pt modelId="{D5B57D74-A598-D048-926F-7B2430FA5ACD}">
      <dgm:prSet phldrT="[Testo]"/>
      <dgm:spPr/>
      <dgm:t>
        <a:bodyPr/>
        <a:lstStyle/>
        <a:p>
          <a:r>
            <a:rPr lang="en-US" noProof="0" dirty="0"/>
            <a:t>DROUGHTS</a:t>
          </a:r>
        </a:p>
      </dgm:t>
    </dgm:pt>
    <dgm:pt modelId="{218BA319-1025-EC42-A1B8-46178AE19709}" type="parTrans" cxnId="{C0E470EB-D93F-5C44-BAB4-6EEA2130AE4E}">
      <dgm:prSet/>
      <dgm:spPr/>
      <dgm:t>
        <a:bodyPr/>
        <a:lstStyle/>
        <a:p>
          <a:endParaRPr lang="it-IT"/>
        </a:p>
      </dgm:t>
    </dgm:pt>
    <dgm:pt modelId="{70E797A2-8550-AE47-B594-E8B38A134F80}" type="sibTrans" cxnId="{C0E470EB-D93F-5C44-BAB4-6EEA2130AE4E}">
      <dgm:prSet/>
      <dgm:spPr/>
      <dgm:t>
        <a:bodyPr/>
        <a:lstStyle/>
        <a:p>
          <a:endParaRPr lang="it-IT"/>
        </a:p>
      </dgm:t>
    </dgm:pt>
    <dgm:pt modelId="{7B644364-A99C-BE4B-97AD-8AD29876CD91}">
      <dgm:prSet phldrT="[Testo]"/>
      <dgm:spPr/>
      <dgm:t>
        <a:bodyPr/>
        <a:lstStyle/>
        <a:p>
          <a:r>
            <a:rPr lang="en-US" noProof="0" dirty="0"/>
            <a:t>DESERTIFICATION</a:t>
          </a:r>
        </a:p>
      </dgm:t>
    </dgm:pt>
    <dgm:pt modelId="{1E71372C-CD64-1B40-8FD6-86B20092E7F6}" type="parTrans" cxnId="{34AF8C25-C113-754F-AEF4-DE5A8AC9D181}">
      <dgm:prSet/>
      <dgm:spPr/>
      <dgm:t>
        <a:bodyPr/>
        <a:lstStyle/>
        <a:p>
          <a:endParaRPr lang="it-IT"/>
        </a:p>
      </dgm:t>
    </dgm:pt>
    <dgm:pt modelId="{2F2A2046-5AC9-A841-8BC6-7EDA7AE1D78F}" type="sibTrans" cxnId="{34AF8C25-C113-754F-AEF4-DE5A8AC9D181}">
      <dgm:prSet/>
      <dgm:spPr/>
      <dgm:t>
        <a:bodyPr/>
        <a:lstStyle/>
        <a:p>
          <a:endParaRPr lang="it-IT"/>
        </a:p>
      </dgm:t>
    </dgm:pt>
    <dgm:pt modelId="{8A3FDEC9-2C34-6343-A9B0-9F82363667B9}">
      <dgm:prSet phldrT="[Testo]"/>
      <dgm:spPr/>
      <dgm:t>
        <a:bodyPr/>
        <a:lstStyle/>
        <a:p>
          <a:r>
            <a:rPr lang="en-US" noProof="0" dirty="0"/>
            <a:t>STORMS</a:t>
          </a:r>
        </a:p>
      </dgm:t>
    </dgm:pt>
    <dgm:pt modelId="{50382DD2-F6EA-8F48-A8E7-4D560BB9835D}" type="parTrans" cxnId="{87D3FA3A-148C-EC4B-9320-665DED513C47}">
      <dgm:prSet/>
      <dgm:spPr/>
      <dgm:t>
        <a:bodyPr/>
        <a:lstStyle/>
        <a:p>
          <a:endParaRPr lang="it-IT"/>
        </a:p>
      </dgm:t>
    </dgm:pt>
    <dgm:pt modelId="{ABDDE672-4D7B-C940-8BA0-633DBB8564A0}" type="sibTrans" cxnId="{87D3FA3A-148C-EC4B-9320-665DED513C47}">
      <dgm:prSet/>
      <dgm:spPr/>
      <dgm:t>
        <a:bodyPr/>
        <a:lstStyle/>
        <a:p>
          <a:endParaRPr lang="it-IT"/>
        </a:p>
      </dgm:t>
    </dgm:pt>
    <dgm:pt modelId="{919A1D75-8752-AE46-AB7F-C6A3BB4C53C0}">
      <dgm:prSet phldrT="[Testo]"/>
      <dgm:spPr/>
      <dgm:t>
        <a:bodyPr/>
        <a:lstStyle/>
        <a:p>
          <a:r>
            <a:rPr lang="en-US" noProof="0" dirty="0"/>
            <a:t>HURRICANES</a:t>
          </a:r>
        </a:p>
      </dgm:t>
    </dgm:pt>
    <dgm:pt modelId="{F5CEB8E2-8097-1A4A-8154-03DAEB44DD1D}" type="parTrans" cxnId="{E77DB900-2163-2148-9EDB-B05502CC41A3}">
      <dgm:prSet/>
      <dgm:spPr/>
      <dgm:t>
        <a:bodyPr/>
        <a:lstStyle/>
        <a:p>
          <a:endParaRPr lang="it-IT"/>
        </a:p>
      </dgm:t>
    </dgm:pt>
    <dgm:pt modelId="{D5AF031F-5AA6-7547-8570-37D813BEDE36}" type="sibTrans" cxnId="{E77DB900-2163-2148-9EDB-B05502CC41A3}">
      <dgm:prSet/>
      <dgm:spPr/>
      <dgm:t>
        <a:bodyPr/>
        <a:lstStyle/>
        <a:p>
          <a:endParaRPr lang="it-IT"/>
        </a:p>
      </dgm:t>
    </dgm:pt>
    <dgm:pt modelId="{36650E0A-9BCA-2A45-9346-5F9ED9EFFCF7}">
      <dgm:prSet phldrT="[Testo]"/>
      <dgm:spPr/>
      <dgm:t>
        <a:bodyPr/>
        <a:lstStyle/>
        <a:p>
          <a:r>
            <a:rPr lang="en-US" noProof="0" dirty="0"/>
            <a:t>TYPHOONS</a:t>
          </a:r>
        </a:p>
      </dgm:t>
    </dgm:pt>
    <dgm:pt modelId="{C250794F-B6F1-9B4B-A5E0-6167437569AF}" type="parTrans" cxnId="{BFD7AEE3-39F9-1546-B691-E93452BFF3B8}">
      <dgm:prSet/>
      <dgm:spPr/>
      <dgm:t>
        <a:bodyPr/>
        <a:lstStyle/>
        <a:p>
          <a:endParaRPr lang="it-IT"/>
        </a:p>
      </dgm:t>
    </dgm:pt>
    <dgm:pt modelId="{C2CCA71C-A881-A64F-9551-7CFF40531CF4}" type="sibTrans" cxnId="{BFD7AEE3-39F9-1546-B691-E93452BFF3B8}">
      <dgm:prSet/>
      <dgm:spPr/>
      <dgm:t>
        <a:bodyPr/>
        <a:lstStyle/>
        <a:p>
          <a:endParaRPr lang="it-IT"/>
        </a:p>
      </dgm:t>
    </dgm:pt>
    <dgm:pt modelId="{44D624E3-2DC1-5340-9EF6-A4757258667E}">
      <dgm:prSet phldrT="[Testo]"/>
      <dgm:spPr/>
      <dgm:t>
        <a:bodyPr/>
        <a:lstStyle/>
        <a:p>
          <a:r>
            <a:rPr lang="en-US" noProof="0" dirty="0"/>
            <a:t>CYCLONES</a:t>
          </a:r>
        </a:p>
      </dgm:t>
    </dgm:pt>
    <dgm:pt modelId="{2FC0451F-214E-C44E-89B6-1D47D1D3C32A}" type="parTrans" cxnId="{1B630DEC-E5D9-DC44-A4BC-AE90E2469E2B}">
      <dgm:prSet/>
      <dgm:spPr/>
      <dgm:t>
        <a:bodyPr/>
        <a:lstStyle/>
        <a:p>
          <a:endParaRPr lang="it-IT"/>
        </a:p>
      </dgm:t>
    </dgm:pt>
    <dgm:pt modelId="{C37284B6-2DA9-EF49-84D0-F47C1FFFFC5D}" type="sibTrans" cxnId="{1B630DEC-E5D9-DC44-A4BC-AE90E2469E2B}">
      <dgm:prSet/>
      <dgm:spPr/>
      <dgm:t>
        <a:bodyPr/>
        <a:lstStyle/>
        <a:p>
          <a:endParaRPr lang="it-IT"/>
        </a:p>
      </dgm:t>
    </dgm:pt>
    <dgm:pt modelId="{28D741BA-0981-FB44-A930-B4C9CDAF077C}">
      <dgm:prSet phldrT="[Testo]"/>
      <dgm:spPr/>
      <dgm:t>
        <a:bodyPr/>
        <a:lstStyle/>
        <a:p>
          <a:r>
            <a:rPr lang="en-US" noProof="0" dirty="0"/>
            <a:t>MUDSLIDES</a:t>
          </a:r>
        </a:p>
      </dgm:t>
    </dgm:pt>
    <dgm:pt modelId="{EC000443-76F5-5F49-B8E0-B05A430DB928}" type="parTrans" cxnId="{A21B3B7E-B0BD-3A43-961E-8D20135D1D5E}">
      <dgm:prSet/>
      <dgm:spPr/>
      <dgm:t>
        <a:bodyPr/>
        <a:lstStyle/>
        <a:p>
          <a:endParaRPr lang="it-IT"/>
        </a:p>
      </dgm:t>
    </dgm:pt>
    <dgm:pt modelId="{CEEF6D46-AF1F-2A42-A356-CC13C51CC03B}" type="sibTrans" cxnId="{A21B3B7E-B0BD-3A43-961E-8D20135D1D5E}">
      <dgm:prSet/>
      <dgm:spPr/>
      <dgm:t>
        <a:bodyPr/>
        <a:lstStyle/>
        <a:p>
          <a:endParaRPr lang="it-IT"/>
        </a:p>
      </dgm:t>
    </dgm:pt>
    <dgm:pt modelId="{22DA2BE4-0A3C-504E-9551-F3146BC5C709}" type="pres">
      <dgm:prSet presAssocID="{7121136B-AC1C-2849-940E-12C0C5240959}" presName="Name0" presStyleCnt="0">
        <dgm:presLayoutVars>
          <dgm:dir/>
          <dgm:animLvl val="lvl"/>
          <dgm:resizeHandles val="exact"/>
        </dgm:presLayoutVars>
      </dgm:prSet>
      <dgm:spPr/>
    </dgm:pt>
    <dgm:pt modelId="{A8354708-E32C-034E-B179-7DAAA9EC4E37}" type="pres">
      <dgm:prSet presAssocID="{710C0FAF-B8CC-594B-ACB9-6810D9EF9D99}" presName="composite" presStyleCnt="0"/>
      <dgm:spPr/>
    </dgm:pt>
    <dgm:pt modelId="{10E5AC00-A945-9147-B25B-D0235E4A9579}" type="pres">
      <dgm:prSet presAssocID="{710C0FAF-B8CC-594B-ACB9-6810D9EF9D99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2A24B275-5F81-6940-A5BA-23EAC7A41074}" type="pres">
      <dgm:prSet presAssocID="{710C0FAF-B8CC-594B-ACB9-6810D9EF9D99}" presName="desTx" presStyleLbl="alignAccFollowNode1" presStyleIdx="0" presStyleCnt="2">
        <dgm:presLayoutVars>
          <dgm:bulletEnabled val="1"/>
        </dgm:presLayoutVars>
      </dgm:prSet>
      <dgm:spPr/>
    </dgm:pt>
    <dgm:pt modelId="{41762D10-070E-D745-A95F-C209A67B6FD8}" type="pres">
      <dgm:prSet presAssocID="{A78252B6-73FB-154C-9FD1-0294437E9CC3}" presName="space" presStyleCnt="0"/>
      <dgm:spPr/>
    </dgm:pt>
    <dgm:pt modelId="{4ABB8355-248B-3149-9ECC-3C9DBD30C164}" type="pres">
      <dgm:prSet presAssocID="{540C2868-7168-0C4B-9AE3-B9F230B83E8F}" presName="composite" presStyleCnt="0"/>
      <dgm:spPr/>
    </dgm:pt>
    <dgm:pt modelId="{48D4CFB8-9EF7-F640-BFC5-A38174E1E15B}" type="pres">
      <dgm:prSet presAssocID="{540C2868-7168-0C4B-9AE3-B9F230B83E8F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92DBF963-666D-814B-8504-CDE55B7A5841}" type="pres">
      <dgm:prSet presAssocID="{540C2868-7168-0C4B-9AE3-B9F230B83E8F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E77DB900-2163-2148-9EDB-B05502CC41A3}" srcId="{540C2868-7168-0C4B-9AE3-B9F230B83E8F}" destId="{919A1D75-8752-AE46-AB7F-C6A3BB4C53C0}" srcOrd="2" destOrd="0" parTransId="{F5CEB8E2-8097-1A4A-8154-03DAEB44DD1D}" sibTransId="{D5AF031F-5AA6-7547-8570-37D813BEDE36}"/>
    <dgm:cxn modelId="{C1AFFB1F-3558-1947-912C-62833EE35E27}" type="presOf" srcId="{D5B57D74-A598-D048-926F-7B2430FA5ACD}" destId="{2A24B275-5F81-6940-A5BA-23EAC7A41074}" srcOrd="0" destOrd="2" presId="urn:microsoft.com/office/officeart/2005/8/layout/hList1"/>
    <dgm:cxn modelId="{34AF8C25-C113-754F-AEF4-DE5A8AC9D181}" srcId="{710C0FAF-B8CC-594B-ACB9-6810D9EF9D99}" destId="{7B644364-A99C-BE4B-97AD-8AD29876CD91}" srcOrd="3" destOrd="0" parTransId="{1E71372C-CD64-1B40-8FD6-86B20092E7F6}" sibTransId="{2F2A2046-5AC9-A841-8BC6-7EDA7AE1D78F}"/>
    <dgm:cxn modelId="{F6D05D28-6995-4845-8559-60C40554ECE4}" srcId="{7121136B-AC1C-2849-940E-12C0C5240959}" destId="{710C0FAF-B8CC-594B-ACB9-6810D9EF9D99}" srcOrd="0" destOrd="0" parTransId="{D72B1FF3-3C1A-8D4A-A471-D45E70E6A9E7}" sibTransId="{A78252B6-73FB-154C-9FD1-0294437E9CC3}"/>
    <dgm:cxn modelId="{87D3FA3A-148C-EC4B-9320-665DED513C47}" srcId="{540C2868-7168-0C4B-9AE3-B9F230B83E8F}" destId="{8A3FDEC9-2C34-6343-A9B0-9F82363667B9}" srcOrd="1" destOrd="0" parTransId="{50382DD2-F6EA-8F48-A8E7-4D560BB9835D}" sibTransId="{ABDDE672-4D7B-C940-8BA0-633DBB8564A0}"/>
    <dgm:cxn modelId="{24CE3357-FE9B-C743-B24A-B376F494EEE2}" type="presOf" srcId="{DF6ECE36-0D76-5E4F-8BCC-55DB172A85A5}" destId="{2A24B275-5F81-6940-A5BA-23EAC7A41074}" srcOrd="0" destOrd="1" presId="urn:microsoft.com/office/officeart/2005/8/layout/hList1"/>
    <dgm:cxn modelId="{C8836B63-964B-3F49-AFF4-0718F9B3FDCC}" type="presOf" srcId="{710C0FAF-B8CC-594B-ACB9-6810D9EF9D99}" destId="{10E5AC00-A945-9147-B25B-D0235E4A9579}" srcOrd="0" destOrd="0" presId="urn:microsoft.com/office/officeart/2005/8/layout/hList1"/>
    <dgm:cxn modelId="{E3A18C6A-4748-6640-BD30-FB2FEF32A079}" srcId="{710C0FAF-B8CC-594B-ACB9-6810D9EF9D99}" destId="{A23716B1-7F24-E344-9F66-AB17AF965B40}" srcOrd="0" destOrd="0" parTransId="{64D823E9-F259-884F-83E0-FF0FAB28A2D5}" sibTransId="{9F9DAA1A-C7AE-EC4E-8192-261B9A4F4792}"/>
    <dgm:cxn modelId="{A21B3B7E-B0BD-3A43-961E-8D20135D1D5E}" srcId="{540C2868-7168-0C4B-9AE3-B9F230B83E8F}" destId="{28D741BA-0981-FB44-A930-B4C9CDAF077C}" srcOrd="5" destOrd="0" parTransId="{EC000443-76F5-5F49-B8E0-B05A430DB928}" sibTransId="{CEEF6D46-AF1F-2A42-A356-CC13C51CC03B}"/>
    <dgm:cxn modelId="{E895FC84-BAAD-5146-828A-8708B7AF6109}" srcId="{540C2868-7168-0C4B-9AE3-B9F230B83E8F}" destId="{B96A0B03-A0EA-5A43-8117-FF26F66CBD86}" srcOrd="0" destOrd="0" parTransId="{6ECD2D1D-04EB-8D42-B7C1-545DB590E709}" sibTransId="{D17DDF97-7F73-B046-8B01-D5C24AFD322E}"/>
    <dgm:cxn modelId="{73A0BE9E-6EC6-934D-9799-C2FACDE9C51C}" type="presOf" srcId="{B96A0B03-A0EA-5A43-8117-FF26F66CBD86}" destId="{92DBF963-666D-814B-8504-CDE55B7A5841}" srcOrd="0" destOrd="0" presId="urn:microsoft.com/office/officeart/2005/8/layout/hList1"/>
    <dgm:cxn modelId="{0A55E3A8-98BF-F84F-9F09-35A070CEF8EE}" type="presOf" srcId="{8A3FDEC9-2C34-6343-A9B0-9F82363667B9}" destId="{92DBF963-666D-814B-8504-CDE55B7A5841}" srcOrd="0" destOrd="1" presId="urn:microsoft.com/office/officeart/2005/8/layout/hList1"/>
    <dgm:cxn modelId="{C31960AC-BA58-4E49-AB45-B44722B4B220}" type="presOf" srcId="{919A1D75-8752-AE46-AB7F-C6A3BB4C53C0}" destId="{92DBF963-666D-814B-8504-CDE55B7A5841}" srcOrd="0" destOrd="2" presId="urn:microsoft.com/office/officeart/2005/8/layout/hList1"/>
    <dgm:cxn modelId="{2814C9BC-F2E7-7A4D-8E6A-3B37500E7150}" type="presOf" srcId="{36650E0A-9BCA-2A45-9346-5F9ED9EFFCF7}" destId="{92DBF963-666D-814B-8504-CDE55B7A5841}" srcOrd="0" destOrd="3" presId="urn:microsoft.com/office/officeart/2005/8/layout/hList1"/>
    <dgm:cxn modelId="{80B295BE-E43A-2448-B38D-EF21A067BA7A}" type="presOf" srcId="{28D741BA-0981-FB44-A930-B4C9CDAF077C}" destId="{92DBF963-666D-814B-8504-CDE55B7A5841}" srcOrd="0" destOrd="5" presId="urn:microsoft.com/office/officeart/2005/8/layout/hList1"/>
    <dgm:cxn modelId="{EBF40ED7-DC8D-FF4D-85A6-D03B45DF183C}" type="presOf" srcId="{7B644364-A99C-BE4B-97AD-8AD29876CD91}" destId="{2A24B275-5F81-6940-A5BA-23EAC7A41074}" srcOrd="0" destOrd="3" presId="urn:microsoft.com/office/officeart/2005/8/layout/hList1"/>
    <dgm:cxn modelId="{A73A63D9-71DE-0848-A7D5-FE6CAD6952DC}" type="presOf" srcId="{44D624E3-2DC1-5340-9EF6-A4757258667E}" destId="{92DBF963-666D-814B-8504-CDE55B7A5841}" srcOrd="0" destOrd="4" presId="urn:microsoft.com/office/officeart/2005/8/layout/hList1"/>
    <dgm:cxn modelId="{B57CDBDC-CEAE-854F-8193-96972C4CA763}" type="presOf" srcId="{540C2868-7168-0C4B-9AE3-B9F230B83E8F}" destId="{48D4CFB8-9EF7-F640-BFC5-A38174E1E15B}" srcOrd="0" destOrd="0" presId="urn:microsoft.com/office/officeart/2005/8/layout/hList1"/>
    <dgm:cxn modelId="{A9432CE0-0FF0-9640-A964-74C8D7D8328E}" srcId="{7121136B-AC1C-2849-940E-12C0C5240959}" destId="{540C2868-7168-0C4B-9AE3-B9F230B83E8F}" srcOrd="1" destOrd="0" parTransId="{D70FA9CF-53BE-A540-BAE6-D2EDB3B64412}" sibTransId="{54226586-DAD9-4948-8984-1A7D444348A4}"/>
    <dgm:cxn modelId="{BFD7AEE3-39F9-1546-B691-E93452BFF3B8}" srcId="{540C2868-7168-0C4B-9AE3-B9F230B83E8F}" destId="{36650E0A-9BCA-2A45-9346-5F9ED9EFFCF7}" srcOrd="3" destOrd="0" parTransId="{C250794F-B6F1-9B4B-A5E0-6167437569AF}" sibTransId="{C2CCA71C-A881-A64F-9551-7CFF40531CF4}"/>
    <dgm:cxn modelId="{ABD8C8E7-E620-F74A-A254-1E920C859C2A}" type="presOf" srcId="{A23716B1-7F24-E344-9F66-AB17AF965B40}" destId="{2A24B275-5F81-6940-A5BA-23EAC7A41074}" srcOrd="0" destOrd="0" presId="urn:microsoft.com/office/officeart/2005/8/layout/hList1"/>
    <dgm:cxn modelId="{0F5C10EB-82E3-0D4B-BB9F-B95FB744B4A4}" type="presOf" srcId="{7121136B-AC1C-2849-940E-12C0C5240959}" destId="{22DA2BE4-0A3C-504E-9551-F3146BC5C709}" srcOrd="0" destOrd="0" presId="urn:microsoft.com/office/officeart/2005/8/layout/hList1"/>
    <dgm:cxn modelId="{C0E470EB-D93F-5C44-BAB4-6EEA2130AE4E}" srcId="{710C0FAF-B8CC-594B-ACB9-6810D9EF9D99}" destId="{D5B57D74-A598-D048-926F-7B2430FA5ACD}" srcOrd="2" destOrd="0" parTransId="{218BA319-1025-EC42-A1B8-46178AE19709}" sibTransId="{70E797A2-8550-AE47-B594-E8B38A134F80}"/>
    <dgm:cxn modelId="{1B630DEC-E5D9-DC44-A4BC-AE90E2469E2B}" srcId="{540C2868-7168-0C4B-9AE3-B9F230B83E8F}" destId="{44D624E3-2DC1-5340-9EF6-A4757258667E}" srcOrd="4" destOrd="0" parTransId="{2FC0451F-214E-C44E-89B6-1D47D1D3C32A}" sibTransId="{C37284B6-2DA9-EF49-84D0-F47C1FFFFC5D}"/>
    <dgm:cxn modelId="{197C1BF0-D873-DE42-9070-97888D6B6DCC}" srcId="{710C0FAF-B8CC-594B-ACB9-6810D9EF9D99}" destId="{DF6ECE36-0D76-5E4F-8BCC-55DB172A85A5}" srcOrd="1" destOrd="0" parTransId="{86692705-D1A9-FD4C-A857-BD626826991D}" sibTransId="{1E64AABA-BBA9-7D43-AA71-7463D58029A2}"/>
    <dgm:cxn modelId="{6C7477A7-EA06-1740-B1B2-31E0825165E7}" type="presParOf" srcId="{22DA2BE4-0A3C-504E-9551-F3146BC5C709}" destId="{A8354708-E32C-034E-B179-7DAAA9EC4E37}" srcOrd="0" destOrd="0" presId="urn:microsoft.com/office/officeart/2005/8/layout/hList1"/>
    <dgm:cxn modelId="{D6F1B068-783F-2C4B-BC99-FFECF2B22331}" type="presParOf" srcId="{A8354708-E32C-034E-B179-7DAAA9EC4E37}" destId="{10E5AC00-A945-9147-B25B-D0235E4A9579}" srcOrd="0" destOrd="0" presId="urn:microsoft.com/office/officeart/2005/8/layout/hList1"/>
    <dgm:cxn modelId="{18B9FD20-ADCF-2744-ABFD-CF0DE48F3F5E}" type="presParOf" srcId="{A8354708-E32C-034E-B179-7DAAA9EC4E37}" destId="{2A24B275-5F81-6940-A5BA-23EAC7A41074}" srcOrd="1" destOrd="0" presId="urn:microsoft.com/office/officeart/2005/8/layout/hList1"/>
    <dgm:cxn modelId="{9F4DA025-00D6-D846-8101-6EC3828132C3}" type="presParOf" srcId="{22DA2BE4-0A3C-504E-9551-F3146BC5C709}" destId="{41762D10-070E-D745-A95F-C209A67B6FD8}" srcOrd="1" destOrd="0" presId="urn:microsoft.com/office/officeart/2005/8/layout/hList1"/>
    <dgm:cxn modelId="{941A7B1D-8CD4-5D44-9E98-D8EB31500DBB}" type="presParOf" srcId="{22DA2BE4-0A3C-504E-9551-F3146BC5C709}" destId="{4ABB8355-248B-3149-9ECC-3C9DBD30C164}" srcOrd="2" destOrd="0" presId="urn:microsoft.com/office/officeart/2005/8/layout/hList1"/>
    <dgm:cxn modelId="{BAE5E9FB-D5EF-9343-A603-BFA2023B3840}" type="presParOf" srcId="{4ABB8355-248B-3149-9ECC-3C9DBD30C164}" destId="{48D4CFB8-9EF7-F640-BFC5-A38174E1E15B}" srcOrd="0" destOrd="0" presId="urn:microsoft.com/office/officeart/2005/8/layout/hList1"/>
    <dgm:cxn modelId="{0CBADC9E-181B-754D-A1CE-4122A32172EE}" type="presParOf" srcId="{4ABB8355-248B-3149-9ECC-3C9DBD30C164}" destId="{92DBF963-666D-814B-8504-CDE55B7A584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398610D-B3EE-D74E-BC3D-BB4A802A0236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76A25D7D-77FC-BB43-8D5F-C55A94E78327}">
      <dgm:prSet phldrT="[Testo]" custT="1"/>
      <dgm:spPr/>
      <dgm:t>
        <a:bodyPr/>
        <a:lstStyle/>
        <a:p>
          <a:r>
            <a:rPr lang="it-IT" sz="6000" dirty="0"/>
            <a:t>MOVE</a:t>
          </a:r>
        </a:p>
      </dgm:t>
    </dgm:pt>
    <dgm:pt modelId="{CCF49A7F-ABFA-AC43-85E8-3E7F444DBF7E}" type="parTrans" cxnId="{69F721E6-F641-7440-BFD5-081E824853CB}">
      <dgm:prSet/>
      <dgm:spPr/>
      <dgm:t>
        <a:bodyPr/>
        <a:lstStyle/>
        <a:p>
          <a:endParaRPr lang="it-IT"/>
        </a:p>
      </dgm:t>
    </dgm:pt>
    <dgm:pt modelId="{B2DD9DA0-FC8B-BC41-9C95-8A7278405C75}" type="sibTrans" cxnId="{69F721E6-F641-7440-BFD5-081E824853CB}">
      <dgm:prSet/>
      <dgm:spPr/>
      <dgm:t>
        <a:bodyPr/>
        <a:lstStyle/>
        <a:p>
          <a:endParaRPr lang="it-IT"/>
        </a:p>
      </dgm:t>
    </dgm:pt>
    <dgm:pt modelId="{7172E8E6-B61D-5841-A17B-1E08B3F8B35D}">
      <dgm:prSet phldrT="[Testo]" custT="1"/>
      <dgm:spPr/>
      <dgm:t>
        <a:bodyPr/>
        <a:lstStyle/>
        <a:p>
          <a:r>
            <a:rPr lang="it-IT" sz="2400" dirty="0"/>
            <a:t>CHOOSE TO LEAVE (MIGRATION)</a:t>
          </a:r>
        </a:p>
      </dgm:t>
    </dgm:pt>
    <dgm:pt modelId="{081E1DA3-F6D4-2842-A209-344CB185EF32}" type="parTrans" cxnId="{1901A599-3F4C-324F-83A9-38774A2829C0}">
      <dgm:prSet/>
      <dgm:spPr/>
      <dgm:t>
        <a:bodyPr/>
        <a:lstStyle/>
        <a:p>
          <a:endParaRPr lang="it-IT"/>
        </a:p>
      </dgm:t>
    </dgm:pt>
    <dgm:pt modelId="{9483C76A-98A4-E742-85AD-3D91BE3D6518}" type="sibTrans" cxnId="{1901A599-3F4C-324F-83A9-38774A2829C0}">
      <dgm:prSet/>
      <dgm:spPr/>
      <dgm:t>
        <a:bodyPr/>
        <a:lstStyle/>
        <a:p>
          <a:endParaRPr lang="it-IT"/>
        </a:p>
      </dgm:t>
    </dgm:pt>
    <dgm:pt modelId="{1423EEA9-8C95-7640-A00D-772794CF1FEC}">
      <dgm:prSet phldrT="[Testo]" custT="1"/>
      <dgm:spPr/>
      <dgm:t>
        <a:bodyPr/>
        <a:lstStyle/>
        <a:p>
          <a:r>
            <a:rPr lang="it-IT" sz="2400" dirty="0"/>
            <a:t>FORCED TO MOVE (DISPLACE</a:t>
          </a:r>
        </a:p>
        <a:p>
          <a:r>
            <a:rPr lang="it-IT" sz="2400" dirty="0"/>
            <a:t>MENT)</a:t>
          </a:r>
        </a:p>
      </dgm:t>
    </dgm:pt>
    <dgm:pt modelId="{5396C865-1FC5-5940-8636-90EA3167362E}" type="parTrans" cxnId="{6EFB7D9D-B2D9-A342-8EA5-88F84AF55550}">
      <dgm:prSet/>
      <dgm:spPr/>
      <dgm:t>
        <a:bodyPr/>
        <a:lstStyle/>
        <a:p>
          <a:endParaRPr lang="it-IT"/>
        </a:p>
      </dgm:t>
    </dgm:pt>
    <dgm:pt modelId="{D582ADBA-4CF0-2B4E-8624-301EFE7FAB4B}" type="sibTrans" cxnId="{6EFB7D9D-B2D9-A342-8EA5-88F84AF55550}">
      <dgm:prSet/>
      <dgm:spPr/>
      <dgm:t>
        <a:bodyPr/>
        <a:lstStyle/>
        <a:p>
          <a:endParaRPr lang="it-IT"/>
        </a:p>
      </dgm:t>
    </dgm:pt>
    <dgm:pt modelId="{BCD60A58-82EA-3D4E-80C2-4EA0B0C6A68A}">
      <dgm:prSet phldrT="[Testo]" custT="1"/>
      <dgm:spPr/>
      <dgm:t>
        <a:bodyPr/>
        <a:lstStyle/>
        <a:p>
          <a:r>
            <a:rPr lang="it-IT" sz="6000" dirty="0"/>
            <a:t>STAY</a:t>
          </a:r>
        </a:p>
      </dgm:t>
    </dgm:pt>
    <dgm:pt modelId="{EFB77631-8D8A-F942-A3ED-AD6E2F8D9107}" type="parTrans" cxnId="{E28E8FBE-1ED5-DB47-8652-1F50C720DC12}">
      <dgm:prSet/>
      <dgm:spPr/>
      <dgm:t>
        <a:bodyPr/>
        <a:lstStyle/>
        <a:p>
          <a:endParaRPr lang="it-IT"/>
        </a:p>
      </dgm:t>
    </dgm:pt>
    <dgm:pt modelId="{975BD473-13E1-0847-AC2E-04DB6BED7A1E}" type="sibTrans" cxnId="{E28E8FBE-1ED5-DB47-8652-1F50C720DC12}">
      <dgm:prSet/>
      <dgm:spPr/>
      <dgm:t>
        <a:bodyPr/>
        <a:lstStyle/>
        <a:p>
          <a:endParaRPr lang="it-IT"/>
        </a:p>
      </dgm:t>
    </dgm:pt>
    <dgm:pt modelId="{E20264DE-595D-0F4C-AEEF-30A2CCA46166}">
      <dgm:prSet phldrT="[Testo]" custT="1"/>
      <dgm:spPr/>
      <dgm:t>
        <a:bodyPr/>
        <a:lstStyle/>
        <a:p>
          <a:r>
            <a:rPr lang="it-IT" sz="2400" kern="1200" dirty="0">
              <a:latin typeface="+mn-lt"/>
            </a:rPr>
            <a:t>UNABLE TO </a:t>
          </a:r>
          <a:r>
            <a:rPr lang="it-IT" sz="2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LEAVE</a:t>
          </a:r>
          <a:r>
            <a:rPr lang="it-IT" sz="2400" kern="1200" dirty="0">
              <a:latin typeface="+mn-lt"/>
            </a:rPr>
            <a:t> (TRAPPED)</a:t>
          </a:r>
        </a:p>
      </dgm:t>
    </dgm:pt>
    <dgm:pt modelId="{9654B1F6-B214-6941-B007-CACC43EEB336}" type="parTrans" cxnId="{117CA53E-97D4-6D4A-A6BD-15020F2E3EB2}">
      <dgm:prSet/>
      <dgm:spPr/>
      <dgm:t>
        <a:bodyPr/>
        <a:lstStyle/>
        <a:p>
          <a:endParaRPr lang="it-IT"/>
        </a:p>
      </dgm:t>
    </dgm:pt>
    <dgm:pt modelId="{85F04D00-0F21-7B46-B329-0DB544E154E7}" type="sibTrans" cxnId="{117CA53E-97D4-6D4A-A6BD-15020F2E3EB2}">
      <dgm:prSet/>
      <dgm:spPr/>
      <dgm:t>
        <a:bodyPr/>
        <a:lstStyle/>
        <a:p>
          <a:endParaRPr lang="it-IT"/>
        </a:p>
      </dgm:t>
    </dgm:pt>
    <dgm:pt modelId="{C653CA55-C281-C24F-A304-7F55F7F6D059}">
      <dgm:prSet phldrT="[Testo]" custT="1"/>
      <dgm:spPr/>
      <dgm:t>
        <a:bodyPr/>
        <a:lstStyle/>
        <a:p>
          <a:r>
            <a:rPr lang="it-IT" sz="2400" dirty="0"/>
            <a:t>CHOOSE TO STAY (IMMOBILE)</a:t>
          </a:r>
        </a:p>
      </dgm:t>
    </dgm:pt>
    <dgm:pt modelId="{0FD2783D-0084-934B-BD54-D1F942C59F46}" type="parTrans" cxnId="{EE53CDA5-0A3F-1145-AE7C-5F264C9556BD}">
      <dgm:prSet/>
      <dgm:spPr/>
      <dgm:t>
        <a:bodyPr/>
        <a:lstStyle/>
        <a:p>
          <a:endParaRPr lang="it-IT"/>
        </a:p>
      </dgm:t>
    </dgm:pt>
    <dgm:pt modelId="{866FD42B-FE4C-1540-A266-AD67C5097D88}" type="sibTrans" cxnId="{EE53CDA5-0A3F-1145-AE7C-5F264C9556BD}">
      <dgm:prSet/>
      <dgm:spPr/>
      <dgm:t>
        <a:bodyPr/>
        <a:lstStyle/>
        <a:p>
          <a:endParaRPr lang="it-IT"/>
        </a:p>
      </dgm:t>
    </dgm:pt>
    <dgm:pt modelId="{F0E86369-6C04-904E-A0D8-1D23184F74D0}" type="pres">
      <dgm:prSet presAssocID="{8398610D-B3EE-D74E-BC3D-BB4A802A0236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0052038C-821B-4F4D-97C2-C326347BFE63}" type="pres">
      <dgm:prSet presAssocID="{76A25D7D-77FC-BB43-8D5F-C55A94E78327}" presName="root" presStyleCnt="0"/>
      <dgm:spPr/>
    </dgm:pt>
    <dgm:pt modelId="{E3AA3DF6-2C6B-B349-8FAC-CB6E241694F7}" type="pres">
      <dgm:prSet presAssocID="{76A25D7D-77FC-BB43-8D5F-C55A94E78327}" presName="rootComposite" presStyleCnt="0"/>
      <dgm:spPr/>
    </dgm:pt>
    <dgm:pt modelId="{26124A37-E695-DC49-8AAB-90BE57DCF276}" type="pres">
      <dgm:prSet presAssocID="{76A25D7D-77FC-BB43-8D5F-C55A94E78327}" presName="rootText" presStyleLbl="node1" presStyleIdx="0" presStyleCnt="2"/>
      <dgm:spPr/>
    </dgm:pt>
    <dgm:pt modelId="{983DCCCC-3D74-0D45-9498-0F1CA2962BF0}" type="pres">
      <dgm:prSet presAssocID="{76A25D7D-77FC-BB43-8D5F-C55A94E78327}" presName="rootConnector" presStyleLbl="node1" presStyleIdx="0" presStyleCnt="2"/>
      <dgm:spPr/>
    </dgm:pt>
    <dgm:pt modelId="{475DDA54-607A-D040-85E5-689E5312F193}" type="pres">
      <dgm:prSet presAssocID="{76A25D7D-77FC-BB43-8D5F-C55A94E78327}" presName="childShape" presStyleCnt="0"/>
      <dgm:spPr/>
    </dgm:pt>
    <dgm:pt modelId="{A2F460E2-52A2-C243-878C-2C8B52A347ED}" type="pres">
      <dgm:prSet presAssocID="{081E1DA3-F6D4-2842-A209-344CB185EF32}" presName="Name13" presStyleLbl="parChTrans1D2" presStyleIdx="0" presStyleCnt="4"/>
      <dgm:spPr/>
    </dgm:pt>
    <dgm:pt modelId="{44CDCB24-C149-5F4B-B349-2622F9C29497}" type="pres">
      <dgm:prSet presAssocID="{7172E8E6-B61D-5841-A17B-1E08B3F8B35D}" presName="childText" presStyleLbl="bgAcc1" presStyleIdx="0" presStyleCnt="4">
        <dgm:presLayoutVars>
          <dgm:bulletEnabled val="1"/>
        </dgm:presLayoutVars>
      </dgm:prSet>
      <dgm:spPr/>
    </dgm:pt>
    <dgm:pt modelId="{F7E51DA6-FE21-AC4B-BBC5-495495D91A3F}" type="pres">
      <dgm:prSet presAssocID="{5396C865-1FC5-5940-8636-90EA3167362E}" presName="Name13" presStyleLbl="parChTrans1D2" presStyleIdx="1" presStyleCnt="4"/>
      <dgm:spPr/>
    </dgm:pt>
    <dgm:pt modelId="{5CD37EDF-CB45-8B47-90AB-7A203E5743BB}" type="pres">
      <dgm:prSet presAssocID="{1423EEA9-8C95-7640-A00D-772794CF1FEC}" presName="childText" presStyleLbl="bgAcc1" presStyleIdx="1" presStyleCnt="4">
        <dgm:presLayoutVars>
          <dgm:bulletEnabled val="1"/>
        </dgm:presLayoutVars>
      </dgm:prSet>
      <dgm:spPr/>
    </dgm:pt>
    <dgm:pt modelId="{E2F4016B-1CB1-1A4E-84EF-F6C057D601F5}" type="pres">
      <dgm:prSet presAssocID="{BCD60A58-82EA-3D4E-80C2-4EA0B0C6A68A}" presName="root" presStyleCnt="0"/>
      <dgm:spPr/>
    </dgm:pt>
    <dgm:pt modelId="{BB7FEE4E-C33D-3A4C-8512-66E1ED661952}" type="pres">
      <dgm:prSet presAssocID="{BCD60A58-82EA-3D4E-80C2-4EA0B0C6A68A}" presName="rootComposite" presStyleCnt="0"/>
      <dgm:spPr/>
    </dgm:pt>
    <dgm:pt modelId="{2B29AC8F-2568-E34A-9BE1-D199AF3B5B4E}" type="pres">
      <dgm:prSet presAssocID="{BCD60A58-82EA-3D4E-80C2-4EA0B0C6A68A}" presName="rootText" presStyleLbl="node1" presStyleIdx="1" presStyleCnt="2"/>
      <dgm:spPr/>
    </dgm:pt>
    <dgm:pt modelId="{D0D2687C-80E2-BE45-9103-DD0F08B85793}" type="pres">
      <dgm:prSet presAssocID="{BCD60A58-82EA-3D4E-80C2-4EA0B0C6A68A}" presName="rootConnector" presStyleLbl="node1" presStyleIdx="1" presStyleCnt="2"/>
      <dgm:spPr/>
    </dgm:pt>
    <dgm:pt modelId="{1259233B-CC33-F246-AE1A-1E05A0A75CB9}" type="pres">
      <dgm:prSet presAssocID="{BCD60A58-82EA-3D4E-80C2-4EA0B0C6A68A}" presName="childShape" presStyleCnt="0"/>
      <dgm:spPr/>
    </dgm:pt>
    <dgm:pt modelId="{2D922EEF-9869-C84F-8925-FE2C31F09556}" type="pres">
      <dgm:prSet presAssocID="{9654B1F6-B214-6941-B007-CACC43EEB336}" presName="Name13" presStyleLbl="parChTrans1D2" presStyleIdx="2" presStyleCnt="4"/>
      <dgm:spPr/>
    </dgm:pt>
    <dgm:pt modelId="{5961997D-503F-9544-B664-B00A4CCC9126}" type="pres">
      <dgm:prSet presAssocID="{E20264DE-595D-0F4C-AEEF-30A2CCA46166}" presName="childText" presStyleLbl="bgAcc1" presStyleIdx="2" presStyleCnt="4">
        <dgm:presLayoutVars>
          <dgm:bulletEnabled val="1"/>
        </dgm:presLayoutVars>
      </dgm:prSet>
      <dgm:spPr/>
    </dgm:pt>
    <dgm:pt modelId="{08A755B1-CC15-2241-9C7E-8DB72BEC4164}" type="pres">
      <dgm:prSet presAssocID="{0FD2783D-0084-934B-BD54-D1F942C59F46}" presName="Name13" presStyleLbl="parChTrans1D2" presStyleIdx="3" presStyleCnt="4"/>
      <dgm:spPr/>
    </dgm:pt>
    <dgm:pt modelId="{563C6DD1-85B1-C747-9630-F7C6433FEA50}" type="pres">
      <dgm:prSet presAssocID="{C653CA55-C281-C24F-A304-7F55F7F6D059}" presName="childText" presStyleLbl="bgAcc1" presStyleIdx="3" presStyleCnt="4">
        <dgm:presLayoutVars>
          <dgm:bulletEnabled val="1"/>
        </dgm:presLayoutVars>
      </dgm:prSet>
      <dgm:spPr/>
    </dgm:pt>
  </dgm:ptLst>
  <dgm:cxnLst>
    <dgm:cxn modelId="{3AD90E0C-6FD2-AA49-96C1-BA86EDE600C9}" type="presOf" srcId="{081E1DA3-F6D4-2842-A209-344CB185EF32}" destId="{A2F460E2-52A2-C243-878C-2C8B52A347ED}" srcOrd="0" destOrd="0" presId="urn:microsoft.com/office/officeart/2005/8/layout/hierarchy3"/>
    <dgm:cxn modelId="{750BBB2E-555A-984D-B60C-ED70BBDCEE6E}" type="presOf" srcId="{BCD60A58-82EA-3D4E-80C2-4EA0B0C6A68A}" destId="{2B29AC8F-2568-E34A-9BE1-D199AF3B5B4E}" srcOrd="0" destOrd="0" presId="urn:microsoft.com/office/officeart/2005/8/layout/hierarchy3"/>
    <dgm:cxn modelId="{62080E38-BF35-244F-95D2-6182A901042D}" type="presOf" srcId="{BCD60A58-82EA-3D4E-80C2-4EA0B0C6A68A}" destId="{D0D2687C-80E2-BE45-9103-DD0F08B85793}" srcOrd="1" destOrd="0" presId="urn:microsoft.com/office/officeart/2005/8/layout/hierarchy3"/>
    <dgm:cxn modelId="{117CA53E-97D4-6D4A-A6BD-15020F2E3EB2}" srcId="{BCD60A58-82EA-3D4E-80C2-4EA0B0C6A68A}" destId="{E20264DE-595D-0F4C-AEEF-30A2CCA46166}" srcOrd="0" destOrd="0" parTransId="{9654B1F6-B214-6941-B007-CACC43EEB336}" sibTransId="{85F04D00-0F21-7B46-B329-0DB544E154E7}"/>
    <dgm:cxn modelId="{2C83CC69-C2E9-304C-BAE3-6F9930857327}" type="presOf" srcId="{0FD2783D-0084-934B-BD54-D1F942C59F46}" destId="{08A755B1-CC15-2241-9C7E-8DB72BEC4164}" srcOrd="0" destOrd="0" presId="urn:microsoft.com/office/officeart/2005/8/layout/hierarchy3"/>
    <dgm:cxn modelId="{0582168D-DCE2-7744-8029-C85F96C17A69}" type="presOf" srcId="{5396C865-1FC5-5940-8636-90EA3167362E}" destId="{F7E51DA6-FE21-AC4B-BBC5-495495D91A3F}" srcOrd="0" destOrd="0" presId="urn:microsoft.com/office/officeart/2005/8/layout/hierarchy3"/>
    <dgm:cxn modelId="{910A0598-FB81-7E45-A743-7CBB4A672F35}" type="presOf" srcId="{E20264DE-595D-0F4C-AEEF-30A2CCA46166}" destId="{5961997D-503F-9544-B664-B00A4CCC9126}" srcOrd="0" destOrd="0" presId="urn:microsoft.com/office/officeart/2005/8/layout/hierarchy3"/>
    <dgm:cxn modelId="{1901A599-3F4C-324F-83A9-38774A2829C0}" srcId="{76A25D7D-77FC-BB43-8D5F-C55A94E78327}" destId="{7172E8E6-B61D-5841-A17B-1E08B3F8B35D}" srcOrd="0" destOrd="0" parTransId="{081E1DA3-F6D4-2842-A209-344CB185EF32}" sibTransId="{9483C76A-98A4-E742-85AD-3D91BE3D6518}"/>
    <dgm:cxn modelId="{6EFB7D9D-B2D9-A342-8EA5-88F84AF55550}" srcId="{76A25D7D-77FC-BB43-8D5F-C55A94E78327}" destId="{1423EEA9-8C95-7640-A00D-772794CF1FEC}" srcOrd="1" destOrd="0" parTransId="{5396C865-1FC5-5940-8636-90EA3167362E}" sibTransId="{D582ADBA-4CF0-2B4E-8624-301EFE7FAB4B}"/>
    <dgm:cxn modelId="{EA473FA0-5875-9D49-8574-03B5D2A69EF6}" type="presOf" srcId="{1423EEA9-8C95-7640-A00D-772794CF1FEC}" destId="{5CD37EDF-CB45-8B47-90AB-7A203E5743BB}" srcOrd="0" destOrd="0" presId="urn:microsoft.com/office/officeart/2005/8/layout/hierarchy3"/>
    <dgm:cxn modelId="{EE53CDA5-0A3F-1145-AE7C-5F264C9556BD}" srcId="{BCD60A58-82EA-3D4E-80C2-4EA0B0C6A68A}" destId="{C653CA55-C281-C24F-A304-7F55F7F6D059}" srcOrd="1" destOrd="0" parTransId="{0FD2783D-0084-934B-BD54-D1F942C59F46}" sibTransId="{866FD42B-FE4C-1540-A266-AD67C5097D88}"/>
    <dgm:cxn modelId="{087F84AA-BD6C-6F47-9154-8A4AA808CFE8}" type="presOf" srcId="{76A25D7D-77FC-BB43-8D5F-C55A94E78327}" destId="{26124A37-E695-DC49-8AAB-90BE57DCF276}" srcOrd="0" destOrd="0" presId="urn:microsoft.com/office/officeart/2005/8/layout/hierarchy3"/>
    <dgm:cxn modelId="{F37593AF-FF6F-4D42-8686-BB2FE2E2F894}" type="presOf" srcId="{7172E8E6-B61D-5841-A17B-1E08B3F8B35D}" destId="{44CDCB24-C149-5F4B-B349-2622F9C29497}" srcOrd="0" destOrd="0" presId="urn:microsoft.com/office/officeart/2005/8/layout/hierarchy3"/>
    <dgm:cxn modelId="{BA46CBBA-AFA2-C54A-8EED-2B8677F316C0}" type="presOf" srcId="{76A25D7D-77FC-BB43-8D5F-C55A94E78327}" destId="{983DCCCC-3D74-0D45-9498-0F1CA2962BF0}" srcOrd="1" destOrd="0" presId="urn:microsoft.com/office/officeart/2005/8/layout/hierarchy3"/>
    <dgm:cxn modelId="{3817CEBC-AC28-3A43-A10C-039A2510652D}" type="presOf" srcId="{C653CA55-C281-C24F-A304-7F55F7F6D059}" destId="{563C6DD1-85B1-C747-9630-F7C6433FEA50}" srcOrd="0" destOrd="0" presId="urn:microsoft.com/office/officeart/2005/8/layout/hierarchy3"/>
    <dgm:cxn modelId="{E28E8FBE-1ED5-DB47-8652-1F50C720DC12}" srcId="{8398610D-B3EE-D74E-BC3D-BB4A802A0236}" destId="{BCD60A58-82EA-3D4E-80C2-4EA0B0C6A68A}" srcOrd="1" destOrd="0" parTransId="{EFB77631-8D8A-F942-A3ED-AD6E2F8D9107}" sibTransId="{975BD473-13E1-0847-AC2E-04DB6BED7A1E}"/>
    <dgm:cxn modelId="{49025DE0-574A-5844-8F5A-C16391C8F40B}" type="presOf" srcId="{9654B1F6-B214-6941-B007-CACC43EEB336}" destId="{2D922EEF-9869-C84F-8925-FE2C31F09556}" srcOrd="0" destOrd="0" presId="urn:microsoft.com/office/officeart/2005/8/layout/hierarchy3"/>
    <dgm:cxn modelId="{B057D2E0-678A-EB40-9D97-FAB7AA4A8438}" type="presOf" srcId="{8398610D-B3EE-D74E-BC3D-BB4A802A0236}" destId="{F0E86369-6C04-904E-A0D8-1D23184F74D0}" srcOrd="0" destOrd="0" presId="urn:microsoft.com/office/officeart/2005/8/layout/hierarchy3"/>
    <dgm:cxn modelId="{69F721E6-F641-7440-BFD5-081E824853CB}" srcId="{8398610D-B3EE-D74E-BC3D-BB4A802A0236}" destId="{76A25D7D-77FC-BB43-8D5F-C55A94E78327}" srcOrd="0" destOrd="0" parTransId="{CCF49A7F-ABFA-AC43-85E8-3E7F444DBF7E}" sibTransId="{B2DD9DA0-FC8B-BC41-9C95-8A7278405C75}"/>
    <dgm:cxn modelId="{F4AE4A85-7B1E-7446-BC7F-A1D830AF604D}" type="presParOf" srcId="{F0E86369-6C04-904E-A0D8-1D23184F74D0}" destId="{0052038C-821B-4F4D-97C2-C326347BFE63}" srcOrd="0" destOrd="0" presId="urn:microsoft.com/office/officeart/2005/8/layout/hierarchy3"/>
    <dgm:cxn modelId="{C0FCEB8B-3124-2647-808F-59BA532BD136}" type="presParOf" srcId="{0052038C-821B-4F4D-97C2-C326347BFE63}" destId="{E3AA3DF6-2C6B-B349-8FAC-CB6E241694F7}" srcOrd="0" destOrd="0" presId="urn:microsoft.com/office/officeart/2005/8/layout/hierarchy3"/>
    <dgm:cxn modelId="{6F921C41-A471-8543-847B-F630D20BF7DB}" type="presParOf" srcId="{E3AA3DF6-2C6B-B349-8FAC-CB6E241694F7}" destId="{26124A37-E695-DC49-8AAB-90BE57DCF276}" srcOrd="0" destOrd="0" presId="urn:microsoft.com/office/officeart/2005/8/layout/hierarchy3"/>
    <dgm:cxn modelId="{0D7660A1-7C0D-4749-990E-5E2F27B8AD6E}" type="presParOf" srcId="{E3AA3DF6-2C6B-B349-8FAC-CB6E241694F7}" destId="{983DCCCC-3D74-0D45-9498-0F1CA2962BF0}" srcOrd="1" destOrd="0" presId="urn:microsoft.com/office/officeart/2005/8/layout/hierarchy3"/>
    <dgm:cxn modelId="{9A27E64E-609E-1E46-B06E-1E53B842EA1C}" type="presParOf" srcId="{0052038C-821B-4F4D-97C2-C326347BFE63}" destId="{475DDA54-607A-D040-85E5-689E5312F193}" srcOrd="1" destOrd="0" presId="urn:microsoft.com/office/officeart/2005/8/layout/hierarchy3"/>
    <dgm:cxn modelId="{63044473-9484-9A4B-9FC9-BE879A609963}" type="presParOf" srcId="{475DDA54-607A-D040-85E5-689E5312F193}" destId="{A2F460E2-52A2-C243-878C-2C8B52A347ED}" srcOrd="0" destOrd="0" presId="urn:microsoft.com/office/officeart/2005/8/layout/hierarchy3"/>
    <dgm:cxn modelId="{E81117A6-E11B-C54E-A757-B237E8BA83FB}" type="presParOf" srcId="{475DDA54-607A-D040-85E5-689E5312F193}" destId="{44CDCB24-C149-5F4B-B349-2622F9C29497}" srcOrd="1" destOrd="0" presId="urn:microsoft.com/office/officeart/2005/8/layout/hierarchy3"/>
    <dgm:cxn modelId="{6689806B-0B55-814D-9DC3-88F655BCF095}" type="presParOf" srcId="{475DDA54-607A-D040-85E5-689E5312F193}" destId="{F7E51DA6-FE21-AC4B-BBC5-495495D91A3F}" srcOrd="2" destOrd="0" presId="urn:microsoft.com/office/officeart/2005/8/layout/hierarchy3"/>
    <dgm:cxn modelId="{BAAE5A75-9416-444D-BE73-B08289CB881A}" type="presParOf" srcId="{475DDA54-607A-D040-85E5-689E5312F193}" destId="{5CD37EDF-CB45-8B47-90AB-7A203E5743BB}" srcOrd="3" destOrd="0" presId="urn:microsoft.com/office/officeart/2005/8/layout/hierarchy3"/>
    <dgm:cxn modelId="{70024EB3-C2FD-6545-8FDA-E62A5F216B7B}" type="presParOf" srcId="{F0E86369-6C04-904E-A0D8-1D23184F74D0}" destId="{E2F4016B-1CB1-1A4E-84EF-F6C057D601F5}" srcOrd="1" destOrd="0" presId="urn:microsoft.com/office/officeart/2005/8/layout/hierarchy3"/>
    <dgm:cxn modelId="{7285031A-01B9-BA47-A1C3-125EA6D1BCB5}" type="presParOf" srcId="{E2F4016B-1CB1-1A4E-84EF-F6C057D601F5}" destId="{BB7FEE4E-C33D-3A4C-8512-66E1ED661952}" srcOrd="0" destOrd="0" presId="urn:microsoft.com/office/officeart/2005/8/layout/hierarchy3"/>
    <dgm:cxn modelId="{3412E58F-E420-9548-B19B-23B6767D0F8F}" type="presParOf" srcId="{BB7FEE4E-C33D-3A4C-8512-66E1ED661952}" destId="{2B29AC8F-2568-E34A-9BE1-D199AF3B5B4E}" srcOrd="0" destOrd="0" presId="urn:microsoft.com/office/officeart/2005/8/layout/hierarchy3"/>
    <dgm:cxn modelId="{A0575E86-95C0-EC45-9622-0DD412CDB76D}" type="presParOf" srcId="{BB7FEE4E-C33D-3A4C-8512-66E1ED661952}" destId="{D0D2687C-80E2-BE45-9103-DD0F08B85793}" srcOrd="1" destOrd="0" presId="urn:microsoft.com/office/officeart/2005/8/layout/hierarchy3"/>
    <dgm:cxn modelId="{67AA00B3-398A-684D-87A5-C03A91BB72A6}" type="presParOf" srcId="{E2F4016B-1CB1-1A4E-84EF-F6C057D601F5}" destId="{1259233B-CC33-F246-AE1A-1E05A0A75CB9}" srcOrd="1" destOrd="0" presId="urn:microsoft.com/office/officeart/2005/8/layout/hierarchy3"/>
    <dgm:cxn modelId="{94FDD793-0EE1-1E4F-9B75-E360B27D62EE}" type="presParOf" srcId="{1259233B-CC33-F246-AE1A-1E05A0A75CB9}" destId="{2D922EEF-9869-C84F-8925-FE2C31F09556}" srcOrd="0" destOrd="0" presId="urn:microsoft.com/office/officeart/2005/8/layout/hierarchy3"/>
    <dgm:cxn modelId="{2877E8F9-3535-6E4A-9A41-546B8200C022}" type="presParOf" srcId="{1259233B-CC33-F246-AE1A-1E05A0A75CB9}" destId="{5961997D-503F-9544-B664-B00A4CCC9126}" srcOrd="1" destOrd="0" presId="urn:microsoft.com/office/officeart/2005/8/layout/hierarchy3"/>
    <dgm:cxn modelId="{ED01A7ED-CEAE-9C44-820E-344B3C958618}" type="presParOf" srcId="{1259233B-CC33-F246-AE1A-1E05A0A75CB9}" destId="{08A755B1-CC15-2241-9C7E-8DB72BEC4164}" srcOrd="2" destOrd="0" presId="urn:microsoft.com/office/officeart/2005/8/layout/hierarchy3"/>
    <dgm:cxn modelId="{E9B59ABD-6797-6444-919C-0A8DB52B5C56}" type="presParOf" srcId="{1259233B-CC33-F246-AE1A-1E05A0A75CB9}" destId="{563C6DD1-85B1-C747-9630-F7C6433FEA50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9250A84-8EA3-BC40-8F3E-F7000B332E5A}" type="doc">
      <dgm:prSet loTypeId="urn:microsoft.com/office/officeart/2005/8/layout/vList4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C8276371-A285-044C-B9DE-F6A77098F395}">
      <dgm:prSet phldrT="[Testo]"/>
      <dgm:spPr/>
      <dgm:t>
        <a:bodyPr/>
        <a:lstStyle/>
        <a:p>
          <a:r>
            <a:rPr lang="en-GB" noProof="0" dirty="0"/>
            <a:t>Internally displaced persons (IDPs)</a:t>
          </a:r>
        </a:p>
      </dgm:t>
    </dgm:pt>
    <dgm:pt modelId="{7A0E8BA1-A85C-174E-9B9B-820FDC5B5F05}" type="parTrans" cxnId="{2F73EC60-90AC-EE41-83F4-9A98470AE1EE}">
      <dgm:prSet/>
      <dgm:spPr/>
      <dgm:t>
        <a:bodyPr/>
        <a:lstStyle/>
        <a:p>
          <a:endParaRPr lang="en-GB" noProof="0" dirty="0"/>
        </a:p>
      </dgm:t>
    </dgm:pt>
    <dgm:pt modelId="{A1EED598-E137-A94A-9181-48FD4527B06E}" type="sibTrans" cxnId="{2F73EC60-90AC-EE41-83F4-9A98470AE1EE}">
      <dgm:prSet/>
      <dgm:spPr/>
      <dgm:t>
        <a:bodyPr/>
        <a:lstStyle/>
        <a:p>
          <a:endParaRPr lang="en-GB" noProof="0" dirty="0"/>
        </a:p>
      </dgm:t>
    </dgm:pt>
    <dgm:pt modelId="{85AE3783-3974-584F-A7B9-4470DD4A2BB5}">
      <dgm:prSet phldrT="[Testo]"/>
      <dgm:spPr/>
      <dgm:t>
        <a:bodyPr/>
        <a:lstStyle/>
        <a:p>
          <a:r>
            <a:rPr lang="en-GB" noProof="0" dirty="0">
              <a:highlight>
                <a:srgbClr val="000000"/>
              </a:highlight>
            </a:rPr>
            <a:t>(Climate) Refugees</a:t>
          </a:r>
        </a:p>
      </dgm:t>
    </dgm:pt>
    <dgm:pt modelId="{440BB95A-8FC8-1445-B3FE-C3E50649F101}" type="parTrans" cxnId="{37503AF0-1269-E349-8A63-E6BCAE90F071}">
      <dgm:prSet/>
      <dgm:spPr/>
      <dgm:t>
        <a:bodyPr/>
        <a:lstStyle/>
        <a:p>
          <a:endParaRPr lang="en-GB" noProof="0" dirty="0"/>
        </a:p>
      </dgm:t>
    </dgm:pt>
    <dgm:pt modelId="{55EEF776-C4F5-5D40-B6AD-5CCEC77B6979}" type="sibTrans" cxnId="{37503AF0-1269-E349-8A63-E6BCAE90F071}">
      <dgm:prSet/>
      <dgm:spPr/>
      <dgm:t>
        <a:bodyPr/>
        <a:lstStyle/>
        <a:p>
          <a:endParaRPr lang="en-GB" noProof="0" dirty="0"/>
        </a:p>
      </dgm:t>
    </dgm:pt>
    <dgm:pt modelId="{A5434DBF-CEFC-254E-980D-7C92FDA38934}">
      <dgm:prSet phldrT="[Testo]"/>
      <dgm:spPr/>
      <dgm:t>
        <a:bodyPr/>
        <a:lstStyle/>
        <a:p>
          <a:r>
            <a:rPr lang="en-GB" noProof="0" dirty="0"/>
            <a:t>Forced movement outside the country of origin</a:t>
          </a:r>
        </a:p>
      </dgm:t>
    </dgm:pt>
    <dgm:pt modelId="{51564BD5-7D20-124B-BEFF-EB68E4910940}" type="parTrans" cxnId="{6079430A-75E2-8D4D-A874-2A9CEDC20B39}">
      <dgm:prSet/>
      <dgm:spPr/>
      <dgm:t>
        <a:bodyPr/>
        <a:lstStyle/>
        <a:p>
          <a:endParaRPr lang="en-GB" noProof="0" dirty="0"/>
        </a:p>
      </dgm:t>
    </dgm:pt>
    <dgm:pt modelId="{2F25503C-8B15-D044-ABA3-2B339476A944}" type="sibTrans" cxnId="{6079430A-75E2-8D4D-A874-2A9CEDC20B39}">
      <dgm:prSet/>
      <dgm:spPr/>
      <dgm:t>
        <a:bodyPr/>
        <a:lstStyle/>
        <a:p>
          <a:endParaRPr lang="en-GB" noProof="0" dirty="0"/>
        </a:p>
      </dgm:t>
    </dgm:pt>
    <dgm:pt modelId="{CBDB2CFF-4E21-B04A-BAFB-53F241F9AB67}">
      <dgm:prSet phldrT="[Testo]"/>
      <dgm:spPr/>
      <dgm:t>
        <a:bodyPr/>
        <a:lstStyle/>
        <a:p>
          <a:r>
            <a:rPr lang="en-GB" noProof="0" dirty="0"/>
            <a:t>Migrants</a:t>
          </a:r>
        </a:p>
      </dgm:t>
    </dgm:pt>
    <dgm:pt modelId="{B7824F2E-EACB-4B4D-A28B-372668CC7DD4}" type="sibTrans" cxnId="{DF59198E-F2BF-6440-8B10-8B20661C4867}">
      <dgm:prSet/>
      <dgm:spPr/>
      <dgm:t>
        <a:bodyPr/>
        <a:lstStyle/>
        <a:p>
          <a:endParaRPr lang="en-GB" noProof="0" dirty="0"/>
        </a:p>
      </dgm:t>
    </dgm:pt>
    <dgm:pt modelId="{595757B4-F970-0045-BA1F-FDEB6F95C6EB}" type="parTrans" cxnId="{DF59198E-F2BF-6440-8B10-8B20661C4867}">
      <dgm:prSet/>
      <dgm:spPr/>
      <dgm:t>
        <a:bodyPr/>
        <a:lstStyle/>
        <a:p>
          <a:endParaRPr lang="en-GB" noProof="0" dirty="0"/>
        </a:p>
      </dgm:t>
    </dgm:pt>
    <dgm:pt modelId="{D51BE991-345F-DC43-AB2F-C86AAAC6269A}">
      <dgm:prSet phldrT="[Testo]"/>
      <dgm:spPr/>
      <dgm:t>
        <a:bodyPr/>
        <a:lstStyle/>
        <a:p>
          <a:r>
            <a:rPr lang="en-GB" noProof="0" dirty="0"/>
            <a:t>Voluntary movement</a:t>
          </a:r>
        </a:p>
      </dgm:t>
    </dgm:pt>
    <dgm:pt modelId="{27690E67-BA11-5F45-9D38-B9BF8BC52973}" type="sibTrans" cxnId="{FBEC55CE-39EA-1944-9E48-C35982D7C6CE}">
      <dgm:prSet/>
      <dgm:spPr/>
      <dgm:t>
        <a:bodyPr/>
        <a:lstStyle/>
        <a:p>
          <a:endParaRPr lang="en-GB" noProof="0" dirty="0"/>
        </a:p>
      </dgm:t>
    </dgm:pt>
    <dgm:pt modelId="{E2E53313-D93D-554C-B0A1-BC26EC39BAFF}" type="parTrans" cxnId="{FBEC55CE-39EA-1944-9E48-C35982D7C6CE}">
      <dgm:prSet/>
      <dgm:spPr/>
      <dgm:t>
        <a:bodyPr/>
        <a:lstStyle/>
        <a:p>
          <a:endParaRPr lang="en-GB" noProof="0" dirty="0"/>
        </a:p>
      </dgm:t>
    </dgm:pt>
    <dgm:pt modelId="{E9C0A78B-EFAA-7247-B833-A1ED95527A12}">
      <dgm:prSet phldrT="[Testo]"/>
      <dgm:spPr/>
      <dgm:t>
        <a:bodyPr/>
        <a:lstStyle/>
        <a:p>
          <a:r>
            <a:rPr lang="en-GB" noProof="0" dirty="0"/>
            <a:t>Forced movement within national borders</a:t>
          </a:r>
        </a:p>
      </dgm:t>
    </dgm:pt>
    <dgm:pt modelId="{5E7F6EB0-9565-0248-BE2B-B6EDAFBD0153}" type="sibTrans" cxnId="{F1820E4A-C8ED-B549-8B76-99981DBCA3FE}">
      <dgm:prSet/>
      <dgm:spPr/>
      <dgm:t>
        <a:bodyPr/>
        <a:lstStyle/>
        <a:p>
          <a:endParaRPr lang="en-GB" noProof="0" dirty="0"/>
        </a:p>
      </dgm:t>
    </dgm:pt>
    <dgm:pt modelId="{BFB30ED2-E91B-A24F-8FC7-027F3FFD3BE3}" type="parTrans" cxnId="{F1820E4A-C8ED-B549-8B76-99981DBCA3FE}">
      <dgm:prSet/>
      <dgm:spPr/>
      <dgm:t>
        <a:bodyPr/>
        <a:lstStyle/>
        <a:p>
          <a:endParaRPr lang="en-GB" noProof="0" dirty="0"/>
        </a:p>
      </dgm:t>
    </dgm:pt>
    <dgm:pt modelId="{C2798250-1770-E943-B2CD-AA953F14E9F9}">
      <dgm:prSet phldrT="[Testo]"/>
      <dgm:spPr/>
      <dgm:t>
        <a:bodyPr/>
        <a:lstStyle/>
        <a:p>
          <a:r>
            <a:rPr lang="en-GB" noProof="0" dirty="0"/>
            <a:t>1998 </a:t>
          </a:r>
          <a:r>
            <a:rPr lang="en-US" noProof="0" dirty="0"/>
            <a:t>UN Guiding Principles on Internal Displacement</a:t>
          </a:r>
        </a:p>
      </dgm:t>
    </dgm:pt>
    <dgm:pt modelId="{DD3DC39A-F4C8-2C4E-89C8-D4290EBFE0B0}" type="parTrans" cxnId="{5626C9C3-1C92-BC45-850A-E4664AC2069A}">
      <dgm:prSet/>
      <dgm:spPr/>
    </dgm:pt>
    <dgm:pt modelId="{46A3AE8D-D2EC-8E46-8A7B-461EE5564B81}" type="sibTrans" cxnId="{5626C9C3-1C92-BC45-850A-E4664AC2069A}">
      <dgm:prSet/>
      <dgm:spPr/>
    </dgm:pt>
    <dgm:pt modelId="{C07E7A26-004C-BD42-B767-DFEB69CE8AFB}">
      <dgm:prSet phldrT="[Testo]"/>
      <dgm:spPr/>
      <dgm:t>
        <a:bodyPr/>
        <a:lstStyle/>
        <a:p>
          <a:r>
            <a:rPr lang="en-GB" noProof="0" dirty="0"/>
            <a:t>2009 Kampala Convention </a:t>
          </a:r>
        </a:p>
      </dgm:t>
    </dgm:pt>
    <dgm:pt modelId="{98320F81-EF88-A04E-86F9-1E40DCAE8595}" type="parTrans" cxnId="{449C2653-E6E1-3246-905F-9835680002AE}">
      <dgm:prSet/>
      <dgm:spPr/>
    </dgm:pt>
    <dgm:pt modelId="{DDD23F18-4BFA-D040-BB97-4240FA400D4E}" type="sibTrans" cxnId="{449C2653-E6E1-3246-905F-9835680002AE}">
      <dgm:prSet/>
      <dgm:spPr/>
    </dgm:pt>
    <dgm:pt modelId="{55A24DE1-849A-524B-833A-85FDB0EF4272}">
      <dgm:prSet phldrT="[Testo]"/>
      <dgm:spPr/>
      <dgm:t>
        <a:bodyPr/>
        <a:lstStyle/>
        <a:p>
          <a:r>
            <a:rPr lang="en-GB" noProof="0" dirty="0"/>
            <a:t>Global Compact 2018</a:t>
          </a:r>
        </a:p>
      </dgm:t>
    </dgm:pt>
    <dgm:pt modelId="{D337472B-9B1E-C94A-B65A-47C5CA076F35}" type="parTrans" cxnId="{1CEA6799-C6F5-9B44-9EFF-9B0544FBCF7E}">
      <dgm:prSet/>
      <dgm:spPr/>
    </dgm:pt>
    <dgm:pt modelId="{4E301AD6-5521-E249-9D82-136D68C96A75}" type="sibTrans" cxnId="{1CEA6799-C6F5-9B44-9EFF-9B0544FBCF7E}">
      <dgm:prSet/>
      <dgm:spPr/>
    </dgm:pt>
    <dgm:pt modelId="{0A76D027-1500-8549-84AA-E761ACE996FE}">
      <dgm:prSet phldrT="[Testo]"/>
      <dgm:spPr/>
      <dgm:t>
        <a:bodyPr/>
        <a:lstStyle/>
        <a:p>
          <a:r>
            <a:rPr lang="en-GB" noProof="0" dirty="0"/>
            <a:t>2013 </a:t>
          </a:r>
          <a:r>
            <a:rPr lang="it-IT" noProof="0" dirty="0" err="1"/>
            <a:t>Peninsula</a:t>
          </a:r>
          <a:r>
            <a:rPr lang="it-IT" noProof="0" dirty="0"/>
            <a:t> </a:t>
          </a:r>
          <a:r>
            <a:rPr lang="it-IT" noProof="0" dirty="0" err="1"/>
            <a:t>Principles</a:t>
          </a:r>
          <a:r>
            <a:rPr lang="it-IT" noProof="0" dirty="0"/>
            <a:t> on </a:t>
          </a:r>
          <a:r>
            <a:rPr lang="it-IT" noProof="0" dirty="0" err="1"/>
            <a:t>Climate</a:t>
          </a:r>
          <a:r>
            <a:rPr lang="it-IT" noProof="0" dirty="0"/>
            <a:t> </a:t>
          </a:r>
          <a:r>
            <a:rPr lang="it-IT" noProof="0" dirty="0" err="1"/>
            <a:t>Displacement</a:t>
          </a:r>
          <a:r>
            <a:rPr lang="it-IT" noProof="0" dirty="0"/>
            <a:t> </a:t>
          </a:r>
          <a:r>
            <a:rPr lang="it-IT" noProof="0" dirty="0" err="1"/>
            <a:t>within</a:t>
          </a:r>
          <a:r>
            <a:rPr lang="it-IT" noProof="0" dirty="0"/>
            <a:t> </a:t>
          </a:r>
          <a:r>
            <a:rPr lang="it-IT" noProof="0" dirty="0" err="1"/>
            <a:t>States</a:t>
          </a:r>
          <a:endParaRPr lang="en-GB" noProof="0" dirty="0"/>
        </a:p>
      </dgm:t>
    </dgm:pt>
    <dgm:pt modelId="{1C71FB60-07E9-8F49-BD50-3561C314111C}" type="parTrans" cxnId="{3072B3F3-41BD-094D-A26D-11C6D9A23475}">
      <dgm:prSet/>
      <dgm:spPr/>
    </dgm:pt>
    <dgm:pt modelId="{B149DA4D-E308-414B-A716-13AD313D7F71}" type="sibTrans" cxnId="{3072B3F3-41BD-094D-A26D-11C6D9A23475}">
      <dgm:prSet/>
      <dgm:spPr/>
    </dgm:pt>
    <dgm:pt modelId="{4FBDFD6D-F747-2443-9708-B29E84388F0C}" type="pres">
      <dgm:prSet presAssocID="{79250A84-8EA3-BC40-8F3E-F7000B332E5A}" presName="linear" presStyleCnt="0">
        <dgm:presLayoutVars>
          <dgm:dir/>
          <dgm:resizeHandles val="exact"/>
        </dgm:presLayoutVars>
      </dgm:prSet>
      <dgm:spPr/>
    </dgm:pt>
    <dgm:pt modelId="{71B4139B-4A26-0748-B73D-B927917FC807}" type="pres">
      <dgm:prSet presAssocID="{CBDB2CFF-4E21-B04A-BAFB-53F241F9AB67}" presName="comp" presStyleCnt="0"/>
      <dgm:spPr/>
    </dgm:pt>
    <dgm:pt modelId="{BDD7AAB4-6082-4F4E-8670-25D4682E2773}" type="pres">
      <dgm:prSet presAssocID="{CBDB2CFF-4E21-B04A-BAFB-53F241F9AB67}" presName="box" presStyleLbl="node1" presStyleIdx="0" presStyleCnt="3"/>
      <dgm:spPr/>
    </dgm:pt>
    <dgm:pt modelId="{8D8FA220-587B-B542-B1B5-9A02DAF0FDA6}" type="pres">
      <dgm:prSet presAssocID="{CBDB2CFF-4E21-B04A-BAFB-53F241F9AB67}" presName="img" presStyleLbl="fgImgPlace1" presStyleIdx="0" presStyleCnt="3"/>
      <dgm:spPr/>
    </dgm:pt>
    <dgm:pt modelId="{C61113AA-45B3-4A43-B486-156B38E6B58C}" type="pres">
      <dgm:prSet presAssocID="{CBDB2CFF-4E21-B04A-BAFB-53F241F9AB67}" presName="text" presStyleLbl="node1" presStyleIdx="0" presStyleCnt="3">
        <dgm:presLayoutVars>
          <dgm:bulletEnabled val="1"/>
        </dgm:presLayoutVars>
      </dgm:prSet>
      <dgm:spPr/>
    </dgm:pt>
    <dgm:pt modelId="{DB308DAF-4169-5448-808C-7AD8D1E1C897}" type="pres">
      <dgm:prSet presAssocID="{B7824F2E-EACB-4B4D-A28B-372668CC7DD4}" presName="spacer" presStyleCnt="0"/>
      <dgm:spPr/>
    </dgm:pt>
    <dgm:pt modelId="{9CBA91E0-C798-DE4F-BB94-11B682A00CBD}" type="pres">
      <dgm:prSet presAssocID="{C8276371-A285-044C-B9DE-F6A77098F395}" presName="comp" presStyleCnt="0"/>
      <dgm:spPr/>
    </dgm:pt>
    <dgm:pt modelId="{DB7F59A2-85C8-894F-9678-F53FD36EB542}" type="pres">
      <dgm:prSet presAssocID="{C8276371-A285-044C-B9DE-F6A77098F395}" presName="box" presStyleLbl="node1" presStyleIdx="1" presStyleCnt="3"/>
      <dgm:spPr/>
    </dgm:pt>
    <dgm:pt modelId="{AA76A0B0-1B68-FA43-B19A-AFB8F7C5E472}" type="pres">
      <dgm:prSet presAssocID="{C8276371-A285-044C-B9DE-F6A77098F395}" presName="img" presStyleLbl="fgImgPlace1" presStyleIdx="1" presStyleCnt="3"/>
      <dgm:spPr/>
    </dgm:pt>
    <dgm:pt modelId="{565B5163-6114-7041-B1AF-C66D2177DD19}" type="pres">
      <dgm:prSet presAssocID="{C8276371-A285-044C-B9DE-F6A77098F395}" presName="text" presStyleLbl="node1" presStyleIdx="1" presStyleCnt="3">
        <dgm:presLayoutVars>
          <dgm:bulletEnabled val="1"/>
        </dgm:presLayoutVars>
      </dgm:prSet>
      <dgm:spPr/>
    </dgm:pt>
    <dgm:pt modelId="{7C6FB170-0A56-8C49-BAB2-E851E3785AA8}" type="pres">
      <dgm:prSet presAssocID="{A1EED598-E137-A94A-9181-48FD4527B06E}" presName="spacer" presStyleCnt="0"/>
      <dgm:spPr/>
    </dgm:pt>
    <dgm:pt modelId="{3949C0D7-4995-FE40-B5C7-38A6249EB15D}" type="pres">
      <dgm:prSet presAssocID="{85AE3783-3974-584F-A7B9-4470DD4A2BB5}" presName="comp" presStyleCnt="0"/>
      <dgm:spPr/>
    </dgm:pt>
    <dgm:pt modelId="{61805C67-A632-AC44-AB34-A02630E7F65E}" type="pres">
      <dgm:prSet presAssocID="{85AE3783-3974-584F-A7B9-4470DD4A2BB5}" presName="box" presStyleLbl="node1" presStyleIdx="2" presStyleCnt="3"/>
      <dgm:spPr/>
    </dgm:pt>
    <dgm:pt modelId="{E17012F9-A59F-D342-9559-60321D39B507}" type="pres">
      <dgm:prSet presAssocID="{85AE3783-3974-584F-A7B9-4470DD4A2BB5}" presName="img" presStyleLbl="fgImgPlace1" presStyleIdx="2" presStyleCnt="3"/>
      <dgm:spPr/>
    </dgm:pt>
    <dgm:pt modelId="{B77A730A-0B6D-A94A-A556-1B0CC6C73434}" type="pres">
      <dgm:prSet presAssocID="{85AE3783-3974-584F-A7B9-4470DD4A2BB5}" presName="text" presStyleLbl="node1" presStyleIdx="2" presStyleCnt="3">
        <dgm:presLayoutVars>
          <dgm:bulletEnabled val="1"/>
        </dgm:presLayoutVars>
      </dgm:prSet>
      <dgm:spPr/>
    </dgm:pt>
  </dgm:ptLst>
  <dgm:cxnLst>
    <dgm:cxn modelId="{B4E8BF02-B615-EB44-B027-FBD278A21937}" type="presOf" srcId="{C8276371-A285-044C-B9DE-F6A77098F395}" destId="{565B5163-6114-7041-B1AF-C66D2177DD19}" srcOrd="1" destOrd="0" presId="urn:microsoft.com/office/officeart/2005/8/layout/vList4"/>
    <dgm:cxn modelId="{B3841803-9F29-914D-BC96-63555B1C67EC}" type="presOf" srcId="{79250A84-8EA3-BC40-8F3E-F7000B332E5A}" destId="{4FBDFD6D-F747-2443-9708-B29E84388F0C}" srcOrd="0" destOrd="0" presId="urn:microsoft.com/office/officeart/2005/8/layout/vList4"/>
    <dgm:cxn modelId="{6079430A-75E2-8D4D-A874-2A9CEDC20B39}" srcId="{85AE3783-3974-584F-A7B9-4470DD4A2BB5}" destId="{A5434DBF-CEFC-254E-980D-7C92FDA38934}" srcOrd="0" destOrd="0" parTransId="{51564BD5-7D20-124B-BEFF-EB68E4910940}" sibTransId="{2F25503C-8B15-D044-ABA3-2B339476A944}"/>
    <dgm:cxn modelId="{69324F13-7B74-4B4F-9F3D-B9D638AC2071}" type="presOf" srcId="{85AE3783-3974-584F-A7B9-4470DD4A2BB5}" destId="{B77A730A-0B6D-A94A-A556-1B0CC6C73434}" srcOrd="1" destOrd="0" presId="urn:microsoft.com/office/officeart/2005/8/layout/vList4"/>
    <dgm:cxn modelId="{ACC5F91D-5C96-FB41-ABFD-9E7BC5D38D31}" type="presOf" srcId="{0A76D027-1500-8549-84AA-E761ACE996FE}" destId="{565B5163-6114-7041-B1AF-C66D2177DD19}" srcOrd="1" destOrd="4" presId="urn:microsoft.com/office/officeart/2005/8/layout/vList4"/>
    <dgm:cxn modelId="{A1CFAC20-2A37-EB40-BD90-9677734F0C02}" type="presOf" srcId="{D51BE991-345F-DC43-AB2F-C86AAAC6269A}" destId="{BDD7AAB4-6082-4F4E-8670-25D4682E2773}" srcOrd="0" destOrd="1" presId="urn:microsoft.com/office/officeart/2005/8/layout/vList4"/>
    <dgm:cxn modelId="{4DE07229-324A-4646-A8C7-728588BE2371}" type="presOf" srcId="{C2798250-1770-E943-B2CD-AA953F14E9F9}" destId="{565B5163-6114-7041-B1AF-C66D2177DD19}" srcOrd="1" destOrd="2" presId="urn:microsoft.com/office/officeart/2005/8/layout/vList4"/>
    <dgm:cxn modelId="{53ABFD2A-1C57-6F47-8485-A7142E5C3C78}" type="presOf" srcId="{D51BE991-345F-DC43-AB2F-C86AAAC6269A}" destId="{C61113AA-45B3-4A43-B486-156B38E6B58C}" srcOrd="1" destOrd="1" presId="urn:microsoft.com/office/officeart/2005/8/layout/vList4"/>
    <dgm:cxn modelId="{1034C436-C288-BD43-ACD7-59EC5ED6ECD9}" type="presOf" srcId="{CBDB2CFF-4E21-B04A-BAFB-53F241F9AB67}" destId="{BDD7AAB4-6082-4F4E-8670-25D4682E2773}" srcOrd="0" destOrd="0" presId="urn:microsoft.com/office/officeart/2005/8/layout/vList4"/>
    <dgm:cxn modelId="{F1820E4A-C8ED-B549-8B76-99981DBCA3FE}" srcId="{C8276371-A285-044C-B9DE-F6A77098F395}" destId="{E9C0A78B-EFAA-7247-B833-A1ED95527A12}" srcOrd="0" destOrd="0" parTransId="{BFB30ED2-E91B-A24F-8FC7-027F3FFD3BE3}" sibTransId="{5E7F6EB0-9565-0248-BE2B-B6EDAFBD0153}"/>
    <dgm:cxn modelId="{449C2653-E6E1-3246-905F-9835680002AE}" srcId="{C8276371-A285-044C-B9DE-F6A77098F395}" destId="{C07E7A26-004C-BD42-B767-DFEB69CE8AFB}" srcOrd="2" destOrd="0" parTransId="{98320F81-EF88-A04E-86F9-1E40DCAE8595}" sibTransId="{DDD23F18-4BFA-D040-BB97-4240FA400D4E}"/>
    <dgm:cxn modelId="{2F73EC60-90AC-EE41-83F4-9A98470AE1EE}" srcId="{79250A84-8EA3-BC40-8F3E-F7000B332E5A}" destId="{C8276371-A285-044C-B9DE-F6A77098F395}" srcOrd="1" destOrd="0" parTransId="{7A0E8BA1-A85C-174E-9B9B-820FDC5B5F05}" sibTransId="{A1EED598-E137-A94A-9181-48FD4527B06E}"/>
    <dgm:cxn modelId="{284E0862-6B65-3A40-9DF3-178CF2BE4E6C}" type="presOf" srcId="{A5434DBF-CEFC-254E-980D-7C92FDA38934}" destId="{B77A730A-0B6D-A94A-A556-1B0CC6C73434}" srcOrd="1" destOrd="1" presId="urn:microsoft.com/office/officeart/2005/8/layout/vList4"/>
    <dgm:cxn modelId="{241D926B-4F3D-D641-B002-D1D17DCCB4F8}" type="presOf" srcId="{E9C0A78B-EFAA-7247-B833-A1ED95527A12}" destId="{565B5163-6114-7041-B1AF-C66D2177DD19}" srcOrd="1" destOrd="1" presId="urn:microsoft.com/office/officeart/2005/8/layout/vList4"/>
    <dgm:cxn modelId="{0F650D70-5B32-CD45-A42E-A034017700B1}" type="presOf" srcId="{55A24DE1-849A-524B-833A-85FDB0EF4272}" destId="{C61113AA-45B3-4A43-B486-156B38E6B58C}" srcOrd="1" destOrd="2" presId="urn:microsoft.com/office/officeart/2005/8/layout/vList4"/>
    <dgm:cxn modelId="{FB376878-CF18-0544-884F-5EE0DFB3AFFB}" type="presOf" srcId="{C07E7A26-004C-BD42-B767-DFEB69CE8AFB}" destId="{DB7F59A2-85C8-894F-9678-F53FD36EB542}" srcOrd="0" destOrd="3" presId="urn:microsoft.com/office/officeart/2005/8/layout/vList4"/>
    <dgm:cxn modelId="{76EC4F81-AEAA-1D49-A96E-CB182A050898}" type="presOf" srcId="{C07E7A26-004C-BD42-B767-DFEB69CE8AFB}" destId="{565B5163-6114-7041-B1AF-C66D2177DD19}" srcOrd="1" destOrd="3" presId="urn:microsoft.com/office/officeart/2005/8/layout/vList4"/>
    <dgm:cxn modelId="{33E42184-AA0E-424C-AF6B-0D54F504D1EB}" type="presOf" srcId="{0A76D027-1500-8549-84AA-E761ACE996FE}" destId="{DB7F59A2-85C8-894F-9678-F53FD36EB542}" srcOrd="0" destOrd="4" presId="urn:microsoft.com/office/officeart/2005/8/layout/vList4"/>
    <dgm:cxn modelId="{5A376B88-F7F5-D74E-B43E-BEBBE735BDDF}" type="presOf" srcId="{55A24DE1-849A-524B-833A-85FDB0EF4272}" destId="{BDD7AAB4-6082-4F4E-8670-25D4682E2773}" srcOrd="0" destOrd="2" presId="urn:microsoft.com/office/officeart/2005/8/layout/vList4"/>
    <dgm:cxn modelId="{DF59198E-F2BF-6440-8B10-8B20661C4867}" srcId="{79250A84-8EA3-BC40-8F3E-F7000B332E5A}" destId="{CBDB2CFF-4E21-B04A-BAFB-53F241F9AB67}" srcOrd="0" destOrd="0" parTransId="{595757B4-F970-0045-BA1F-FDEB6F95C6EB}" sibTransId="{B7824F2E-EACB-4B4D-A28B-372668CC7DD4}"/>
    <dgm:cxn modelId="{E0C50592-D0DC-A64D-A500-421D2C85F943}" type="presOf" srcId="{CBDB2CFF-4E21-B04A-BAFB-53F241F9AB67}" destId="{C61113AA-45B3-4A43-B486-156B38E6B58C}" srcOrd="1" destOrd="0" presId="urn:microsoft.com/office/officeart/2005/8/layout/vList4"/>
    <dgm:cxn modelId="{1CEA6799-C6F5-9B44-9EFF-9B0544FBCF7E}" srcId="{CBDB2CFF-4E21-B04A-BAFB-53F241F9AB67}" destId="{55A24DE1-849A-524B-833A-85FDB0EF4272}" srcOrd="1" destOrd="0" parTransId="{D337472B-9B1E-C94A-B65A-47C5CA076F35}" sibTransId="{4E301AD6-5521-E249-9D82-136D68C96A75}"/>
    <dgm:cxn modelId="{351457A9-CDFC-1140-A686-437E08E890F4}" type="presOf" srcId="{A5434DBF-CEFC-254E-980D-7C92FDA38934}" destId="{61805C67-A632-AC44-AB34-A02630E7F65E}" srcOrd="0" destOrd="1" presId="urn:microsoft.com/office/officeart/2005/8/layout/vList4"/>
    <dgm:cxn modelId="{111C66B1-9DE7-1D43-9A01-A215C491D8C3}" type="presOf" srcId="{C8276371-A285-044C-B9DE-F6A77098F395}" destId="{DB7F59A2-85C8-894F-9678-F53FD36EB542}" srcOrd="0" destOrd="0" presId="urn:microsoft.com/office/officeart/2005/8/layout/vList4"/>
    <dgm:cxn modelId="{1A74CABD-15CD-1B4F-B8B4-F8BB4047999D}" type="presOf" srcId="{C2798250-1770-E943-B2CD-AA953F14E9F9}" destId="{DB7F59A2-85C8-894F-9678-F53FD36EB542}" srcOrd="0" destOrd="2" presId="urn:microsoft.com/office/officeart/2005/8/layout/vList4"/>
    <dgm:cxn modelId="{91DC65C0-F281-954E-9AD6-8F760529AA54}" type="presOf" srcId="{85AE3783-3974-584F-A7B9-4470DD4A2BB5}" destId="{61805C67-A632-AC44-AB34-A02630E7F65E}" srcOrd="0" destOrd="0" presId="urn:microsoft.com/office/officeart/2005/8/layout/vList4"/>
    <dgm:cxn modelId="{5626C9C3-1C92-BC45-850A-E4664AC2069A}" srcId="{C8276371-A285-044C-B9DE-F6A77098F395}" destId="{C2798250-1770-E943-B2CD-AA953F14E9F9}" srcOrd="1" destOrd="0" parTransId="{DD3DC39A-F4C8-2C4E-89C8-D4290EBFE0B0}" sibTransId="{46A3AE8D-D2EC-8E46-8A7B-461EE5564B81}"/>
    <dgm:cxn modelId="{FBEC55CE-39EA-1944-9E48-C35982D7C6CE}" srcId="{CBDB2CFF-4E21-B04A-BAFB-53F241F9AB67}" destId="{D51BE991-345F-DC43-AB2F-C86AAAC6269A}" srcOrd="0" destOrd="0" parTransId="{E2E53313-D93D-554C-B0A1-BC26EC39BAFF}" sibTransId="{27690E67-BA11-5F45-9D38-B9BF8BC52973}"/>
    <dgm:cxn modelId="{6255E5D6-0639-4E46-93AD-C7FA0346C776}" type="presOf" srcId="{E9C0A78B-EFAA-7247-B833-A1ED95527A12}" destId="{DB7F59A2-85C8-894F-9678-F53FD36EB542}" srcOrd="0" destOrd="1" presId="urn:microsoft.com/office/officeart/2005/8/layout/vList4"/>
    <dgm:cxn modelId="{37503AF0-1269-E349-8A63-E6BCAE90F071}" srcId="{79250A84-8EA3-BC40-8F3E-F7000B332E5A}" destId="{85AE3783-3974-584F-A7B9-4470DD4A2BB5}" srcOrd="2" destOrd="0" parTransId="{440BB95A-8FC8-1445-B3FE-C3E50649F101}" sibTransId="{55EEF776-C4F5-5D40-B6AD-5CCEC77B6979}"/>
    <dgm:cxn modelId="{3072B3F3-41BD-094D-A26D-11C6D9A23475}" srcId="{C8276371-A285-044C-B9DE-F6A77098F395}" destId="{0A76D027-1500-8549-84AA-E761ACE996FE}" srcOrd="3" destOrd="0" parTransId="{1C71FB60-07E9-8F49-BD50-3561C314111C}" sibTransId="{B149DA4D-E308-414B-A716-13AD313D7F71}"/>
    <dgm:cxn modelId="{3B88A452-D6CC-AC40-93C1-3FC6D92E0F11}" type="presParOf" srcId="{4FBDFD6D-F747-2443-9708-B29E84388F0C}" destId="{71B4139B-4A26-0748-B73D-B927917FC807}" srcOrd="0" destOrd="0" presId="urn:microsoft.com/office/officeart/2005/8/layout/vList4"/>
    <dgm:cxn modelId="{1F8EB1DC-35D3-EC42-BF88-60EE0E4D5098}" type="presParOf" srcId="{71B4139B-4A26-0748-B73D-B927917FC807}" destId="{BDD7AAB4-6082-4F4E-8670-25D4682E2773}" srcOrd="0" destOrd="0" presId="urn:microsoft.com/office/officeart/2005/8/layout/vList4"/>
    <dgm:cxn modelId="{683D520C-BC10-2146-B49E-079D34112C30}" type="presParOf" srcId="{71B4139B-4A26-0748-B73D-B927917FC807}" destId="{8D8FA220-587B-B542-B1B5-9A02DAF0FDA6}" srcOrd="1" destOrd="0" presId="urn:microsoft.com/office/officeart/2005/8/layout/vList4"/>
    <dgm:cxn modelId="{71B08FB2-3C03-D641-BBE1-55A17B69AE76}" type="presParOf" srcId="{71B4139B-4A26-0748-B73D-B927917FC807}" destId="{C61113AA-45B3-4A43-B486-156B38E6B58C}" srcOrd="2" destOrd="0" presId="urn:microsoft.com/office/officeart/2005/8/layout/vList4"/>
    <dgm:cxn modelId="{A528E59C-A091-4447-B696-5857D88D845B}" type="presParOf" srcId="{4FBDFD6D-F747-2443-9708-B29E84388F0C}" destId="{DB308DAF-4169-5448-808C-7AD8D1E1C897}" srcOrd="1" destOrd="0" presId="urn:microsoft.com/office/officeart/2005/8/layout/vList4"/>
    <dgm:cxn modelId="{97F8DA17-B844-F54B-94AB-D8E11F3B45B6}" type="presParOf" srcId="{4FBDFD6D-F747-2443-9708-B29E84388F0C}" destId="{9CBA91E0-C798-DE4F-BB94-11B682A00CBD}" srcOrd="2" destOrd="0" presId="urn:microsoft.com/office/officeart/2005/8/layout/vList4"/>
    <dgm:cxn modelId="{FA5DE08A-841B-A343-8995-9298E4B9958C}" type="presParOf" srcId="{9CBA91E0-C798-DE4F-BB94-11B682A00CBD}" destId="{DB7F59A2-85C8-894F-9678-F53FD36EB542}" srcOrd="0" destOrd="0" presId="urn:microsoft.com/office/officeart/2005/8/layout/vList4"/>
    <dgm:cxn modelId="{D54F1721-56F6-F844-80D0-71ECDABBADA4}" type="presParOf" srcId="{9CBA91E0-C798-DE4F-BB94-11B682A00CBD}" destId="{AA76A0B0-1B68-FA43-B19A-AFB8F7C5E472}" srcOrd="1" destOrd="0" presId="urn:microsoft.com/office/officeart/2005/8/layout/vList4"/>
    <dgm:cxn modelId="{58E23747-5403-0540-969F-D4F1E369CE9E}" type="presParOf" srcId="{9CBA91E0-C798-DE4F-BB94-11B682A00CBD}" destId="{565B5163-6114-7041-B1AF-C66D2177DD19}" srcOrd="2" destOrd="0" presId="urn:microsoft.com/office/officeart/2005/8/layout/vList4"/>
    <dgm:cxn modelId="{95ED12EA-39BF-7545-BFA6-1649444248FA}" type="presParOf" srcId="{4FBDFD6D-F747-2443-9708-B29E84388F0C}" destId="{7C6FB170-0A56-8C49-BAB2-E851E3785AA8}" srcOrd="3" destOrd="0" presId="urn:microsoft.com/office/officeart/2005/8/layout/vList4"/>
    <dgm:cxn modelId="{1E58B317-78F6-2C4B-996F-7F50C4275F7A}" type="presParOf" srcId="{4FBDFD6D-F747-2443-9708-B29E84388F0C}" destId="{3949C0D7-4995-FE40-B5C7-38A6249EB15D}" srcOrd="4" destOrd="0" presId="urn:microsoft.com/office/officeart/2005/8/layout/vList4"/>
    <dgm:cxn modelId="{094A8E1F-C624-8941-8B5D-3E01CC9CADEB}" type="presParOf" srcId="{3949C0D7-4995-FE40-B5C7-38A6249EB15D}" destId="{61805C67-A632-AC44-AB34-A02630E7F65E}" srcOrd="0" destOrd="0" presId="urn:microsoft.com/office/officeart/2005/8/layout/vList4"/>
    <dgm:cxn modelId="{D9650CC0-B270-E140-8CE1-1799A8F0C762}" type="presParOf" srcId="{3949C0D7-4995-FE40-B5C7-38A6249EB15D}" destId="{E17012F9-A59F-D342-9559-60321D39B507}" srcOrd="1" destOrd="0" presId="urn:microsoft.com/office/officeart/2005/8/layout/vList4"/>
    <dgm:cxn modelId="{C7FDD28F-56C6-ED45-8121-6E9A6D6245E5}" type="presParOf" srcId="{3949C0D7-4995-FE40-B5C7-38A6249EB15D}" destId="{B77A730A-0B6D-A94A-A556-1B0CC6C73434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E5AC00-A945-9147-B25B-D0235E4A9579}">
      <dsp:nvSpPr>
        <dsp:cNvPr id="0" name=""/>
        <dsp:cNvSpPr/>
      </dsp:nvSpPr>
      <dsp:spPr>
        <a:xfrm>
          <a:off x="55" y="14627"/>
          <a:ext cx="5335714" cy="1036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146304" rIns="256032" bIns="146304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noProof="0" dirty="0"/>
            <a:t>Slow-onset events</a:t>
          </a:r>
        </a:p>
      </dsp:txBody>
      <dsp:txXfrm>
        <a:off x="55" y="14627"/>
        <a:ext cx="5335714" cy="1036800"/>
      </dsp:txXfrm>
    </dsp:sp>
    <dsp:sp modelId="{2A24B275-5F81-6940-A5BA-23EAC7A41074}">
      <dsp:nvSpPr>
        <dsp:cNvPr id="0" name=""/>
        <dsp:cNvSpPr/>
      </dsp:nvSpPr>
      <dsp:spPr>
        <a:xfrm>
          <a:off x="55" y="1051427"/>
          <a:ext cx="5335714" cy="377986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92024" rIns="256032" bIns="288036" numCol="1" spcCol="1270" anchor="t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600" kern="1200" noProof="0" dirty="0"/>
            <a:t>SEA-LEVEL RISE</a:t>
          </a:r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600" kern="1200" noProof="0" dirty="0"/>
            <a:t>GROUNDWATER AND SOIL SALINIZATION</a:t>
          </a:r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600" kern="1200" noProof="0" dirty="0"/>
            <a:t>DROUGHTS</a:t>
          </a:r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600" kern="1200" noProof="0" dirty="0"/>
            <a:t>DESERTIFICATION</a:t>
          </a:r>
        </a:p>
      </dsp:txBody>
      <dsp:txXfrm>
        <a:off x="55" y="1051427"/>
        <a:ext cx="5335714" cy="3779864"/>
      </dsp:txXfrm>
    </dsp:sp>
    <dsp:sp modelId="{48D4CFB8-9EF7-F640-BFC5-A38174E1E15B}">
      <dsp:nvSpPr>
        <dsp:cNvPr id="0" name=""/>
        <dsp:cNvSpPr/>
      </dsp:nvSpPr>
      <dsp:spPr>
        <a:xfrm>
          <a:off x="6082769" y="14627"/>
          <a:ext cx="5335714" cy="1036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146304" rIns="256032" bIns="146304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noProof="0" dirty="0"/>
            <a:t>Rapid-onset events</a:t>
          </a:r>
        </a:p>
      </dsp:txBody>
      <dsp:txXfrm>
        <a:off x="6082769" y="14627"/>
        <a:ext cx="5335714" cy="1036800"/>
      </dsp:txXfrm>
    </dsp:sp>
    <dsp:sp modelId="{92DBF963-666D-814B-8504-CDE55B7A5841}">
      <dsp:nvSpPr>
        <dsp:cNvPr id="0" name=""/>
        <dsp:cNvSpPr/>
      </dsp:nvSpPr>
      <dsp:spPr>
        <a:xfrm>
          <a:off x="6082769" y="1051427"/>
          <a:ext cx="5335714" cy="377986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92024" rIns="256032" bIns="288036" numCol="1" spcCol="1270" anchor="t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600" kern="1200" noProof="0" dirty="0"/>
            <a:t>FLOODS</a:t>
          </a:r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600" kern="1200" noProof="0" dirty="0"/>
            <a:t>STORMS</a:t>
          </a:r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600" kern="1200" noProof="0" dirty="0"/>
            <a:t>HURRICANES</a:t>
          </a:r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600" kern="1200" noProof="0" dirty="0"/>
            <a:t>TYPHOONS</a:t>
          </a:r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600" kern="1200" noProof="0" dirty="0"/>
            <a:t>CYCLONES</a:t>
          </a:r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600" kern="1200" noProof="0" dirty="0"/>
            <a:t>MUDSLIDES</a:t>
          </a:r>
        </a:p>
      </dsp:txBody>
      <dsp:txXfrm>
        <a:off x="6082769" y="1051427"/>
        <a:ext cx="5335714" cy="377986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124A37-E695-DC49-8AAB-90BE57DCF276}">
      <dsp:nvSpPr>
        <dsp:cNvPr id="0" name=""/>
        <dsp:cNvSpPr/>
      </dsp:nvSpPr>
      <dsp:spPr>
        <a:xfrm>
          <a:off x="2595027" y="771"/>
          <a:ext cx="2768215" cy="13841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76200" rIns="114300" bIns="76200" numCol="1" spcCol="1270" anchor="ctr" anchorCtr="0">
          <a:noAutofit/>
        </a:bodyPr>
        <a:lstStyle/>
        <a:p>
          <a:pPr marL="0" lvl="0" indent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6000" kern="1200" dirty="0"/>
            <a:t>MOVE</a:t>
          </a:r>
        </a:p>
      </dsp:txBody>
      <dsp:txXfrm>
        <a:off x="2635566" y="41310"/>
        <a:ext cx="2687137" cy="1303029"/>
      </dsp:txXfrm>
    </dsp:sp>
    <dsp:sp modelId="{A2F460E2-52A2-C243-878C-2C8B52A347ED}">
      <dsp:nvSpPr>
        <dsp:cNvPr id="0" name=""/>
        <dsp:cNvSpPr/>
      </dsp:nvSpPr>
      <dsp:spPr>
        <a:xfrm>
          <a:off x="2871849" y="1384879"/>
          <a:ext cx="276821" cy="10380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38080"/>
              </a:lnTo>
              <a:lnTo>
                <a:pt x="276821" y="103808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CDCB24-C149-5F4B-B349-2622F9C29497}">
      <dsp:nvSpPr>
        <dsp:cNvPr id="0" name=""/>
        <dsp:cNvSpPr/>
      </dsp:nvSpPr>
      <dsp:spPr>
        <a:xfrm>
          <a:off x="3148670" y="1730906"/>
          <a:ext cx="2214572" cy="13841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/>
            <a:t>CHOOSE TO LEAVE (MIGRATION)</a:t>
          </a:r>
        </a:p>
      </dsp:txBody>
      <dsp:txXfrm>
        <a:off x="3189209" y="1771445"/>
        <a:ext cx="2133494" cy="1303029"/>
      </dsp:txXfrm>
    </dsp:sp>
    <dsp:sp modelId="{F7E51DA6-FE21-AC4B-BBC5-495495D91A3F}">
      <dsp:nvSpPr>
        <dsp:cNvPr id="0" name=""/>
        <dsp:cNvSpPr/>
      </dsp:nvSpPr>
      <dsp:spPr>
        <a:xfrm>
          <a:off x="2871849" y="1384879"/>
          <a:ext cx="276821" cy="27682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68215"/>
              </a:lnTo>
              <a:lnTo>
                <a:pt x="276821" y="276821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D37EDF-CB45-8B47-90AB-7A203E5743BB}">
      <dsp:nvSpPr>
        <dsp:cNvPr id="0" name=""/>
        <dsp:cNvSpPr/>
      </dsp:nvSpPr>
      <dsp:spPr>
        <a:xfrm>
          <a:off x="3148670" y="3461040"/>
          <a:ext cx="2214572" cy="13841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/>
            <a:t>FORCED TO MOVE (DISPLACE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/>
            <a:t>MENT)</a:t>
          </a:r>
        </a:p>
      </dsp:txBody>
      <dsp:txXfrm>
        <a:off x="3189209" y="3501579"/>
        <a:ext cx="2133494" cy="1303029"/>
      </dsp:txXfrm>
    </dsp:sp>
    <dsp:sp modelId="{2B29AC8F-2568-E34A-9BE1-D199AF3B5B4E}">
      <dsp:nvSpPr>
        <dsp:cNvPr id="0" name=""/>
        <dsp:cNvSpPr/>
      </dsp:nvSpPr>
      <dsp:spPr>
        <a:xfrm>
          <a:off x="6055296" y="771"/>
          <a:ext cx="2768215" cy="13841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76200" rIns="114300" bIns="76200" numCol="1" spcCol="1270" anchor="ctr" anchorCtr="0">
          <a:noAutofit/>
        </a:bodyPr>
        <a:lstStyle/>
        <a:p>
          <a:pPr marL="0" lvl="0" indent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6000" kern="1200" dirty="0"/>
            <a:t>STAY</a:t>
          </a:r>
        </a:p>
      </dsp:txBody>
      <dsp:txXfrm>
        <a:off x="6095835" y="41310"/>
        <a:ext cx="2687137" cy="1303029"/>
      </dsp:txXfrm>
    </dsp:sp>
    <dsp:sp modelId="{2D922EEF-9869-C84F-8925-FE2C31F09556}">
      <dsp:nvSpPr>
        <dsp:cNvPr id="0" name=""/>
        <dsp:cNvSpPr/>
      </dsp:nvSpPr>
      <dsp:spPr>
        <a:xfrm>
          <a:off x="6332118" y="1384879"/>
          <a:ext cx="276821" cy="10380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38080"/>
              </a:lnTo>
              <a:lnTo>
                <a:pt x="276821" y="103808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61997D-503F-9544-B664-B00A4CCC9126}">
      <dsp:nvSpPr>
        <dsp:cNvPr id="0" name=""/>
        <dsp:cNvSpPr/>
      </dsp:nvSpPr>
      <dsp:spPr>
        <a:xfrm>
          <a:off x="6608940" y="1730906"/>
          <a:ext cx="2214572" cy="13841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>
              <a:latin typeface="+mn-lt"/>
            </a:rPr>
            <a:t>UNABLE TO </a:t>
          </a:r>
          <a:r>
            <a:rPr lang="it-IT" sz="2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LEAVE</a:t>
          </a:r>
          <a:r>
            <a:rPr lang="it-IT" sz="2400" kern="1200" dirty="0">
              <a:latin typeface="+mn-lt"/>
            </a:rPr>
            <a:t> (TRAPPED)</a:t>
          </a:r>
        </a:p>
      </dsp:txBody>
      <dsp:txXfrm>
        <a:off x="6649479" y="1771445"/>
        <a:ext cx="2133494" cy="1303029"/>
      </dsp:txXfrm>
    </dsp:sp>
    <dsp:sp modelId="{08A755B1-CC15-2241-9C7E-8DB72BEC4164}">
      <dsp:nvSpPr>
        <dsp:cNvPr id="0" name=""/>
        <dsp:cNvSpPr/>
      </dsp:nvSpPr>
      <dsp:spPr>
        <a:xfrm>
          <a:off x="6332118" y="1384879"/>
          <a:ext cx="276821" cy="27682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68215"/>
              </a:lnTo>
              <a:lnTo>
                <a:pt x="276821" y="276821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3C6DD1-85B1-C747-9630-F7C6433FEA50}">
      <dsp:nvSpPr>
        <dsp:cNvPr id="0" name=""/>
        <dsp:cNvSpPr/>
      </dsp:nvSpPr>
      <dsp:spPr>
        <a:xfrm>
          <a:off x="6608940" y="3461040"/>
          <a:ext cx="2214572" cy="13841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/>
            <a:t>CHOOSE TO STAY (IMMOBILE)</a:t>
          </a:r>
        </a:p>
      </dsp:txBody>
      <dsp:txXfrm>
        <a:off x="6649479" y="3501579"/>
        <a:ext cx="2133494" cy="130302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D7AAB4-6082-4F4E-8670-25D4682E2773}">
      <dsp:nvSpPr>
        <dsp:cNvPr id="0" name=""/>
        <dsp:cNvSpPr/>
      </dsp:nvSpPr>
      <dsp:spPr>
        <a:xfrm>
          <a:off x="0" y="0"/>
          <a:ext cx="11417300" cy="15145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noProof="0" dirty="0"/>
            <a:t>Migrants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 noProof="0" dirty="0"/>
            <a:t>Voluntary movement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 noProof="0" dirty="0"/>
            <a:t>Global Compact 2018</a:t>
          </a:r>
        </a:p>
      </dsp:txBody>
      <dsp:txXfrm>
        <a:off x="2434917" y="0"/>
        <a:ext cx="8982382" cy="1514574"/>
      </dsp:txXfrm>
    </dsp:sp>
    <dsp:sp modelId="{8D8FA220-587B-B542-B1B5-9A02DAF0FDA6}">
      <dsp:nvSpPr>
        <dsp:cNvPr id="0" name=""/>
        <dsp:cNvSpPr/>
      </dsp:nvSpPr>
      <dsp:spPr>
        <a:xfrm>
          <a:off x="151457" y="151457"/>
          <a:ext cx="2283460" cy="1211659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7F59A2-85C8-894F-9678-F53FD36EB542}">
      <dsp:nvSpPr>
        <dsp:cNvPr id="0" name=""/>
        <dsp:cNvSpPr/>
      </dsp:nvSpPr>
      <dsp:spPr>
        <a:xfrm>
          <a:off x="0" y="1666031"/>
          <a:ext cx="11417300" cy="15145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noProof="0" dirty="0"/>
            <a:t>Internally displaced persons (IDPs)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 noProof="0" dirty="0"/>
            <a:t>Forced movement within national borders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 noProof="0" dirty="0"/>
            <a:t>1998 </a:t>
          </a:r>
          <a:r>
            <a:rPr lang="en-US" sz="1600" kern="1200" noProof="0" dirty="0"/>
            <a:t>UN Guiding Principles on Internal Displacement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 noProof="0" dirty="0"/>
            <a:t>2009 Kampala Convention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 noProof="0" dirty="0"/>
            <a:t>2013 </a:t>
          </a:r>
          <a:r>
            <a:rPr lang="it-IT" sz="1600" kern="1200" noProof="0" dirty="0" err="1"/>
            <a:t>Peninsula</a:t>
          </a:r>
          <a:r>
            <a:rPr lang="it-IT" sz="1600" kern="1200" noProof="0" dirty="0"/>
            <a:t> </a:t>
          </a:r>
          <a:r>
            <a:rPr lang="it-IT" sz="1600" kern="1200" noProof="0" dirty="0" err="1"/>
            <a:t>Principles</a:t>
          </a:r>
          <a:r>
            <a:rPr lang="it-IT" sz="1600" kern="1200" noProof="0" dirty="0"/>
            <a:t> on </a:t>
          </a:r>
          <a:r>
            <a:rPr lang="it-IT" sz="1600" kern="1200" noProof="0" dirty="0" err="1"/>
            <a:t>Climate</a:t>
          </a:r>
          <a:r>
            <a:rPr lang="it-IT" sz="1600" kern="1200" noProof="0" dirty="0"/>
            <a:t> </a:t>
          </a:r>
          <a:r>
            <a:rPr lang="it-IT" sz="1600" kern="1200" noProof="0" dirty="0" err="1"/>
            <a:t>Displacement</a:t>
          </a:r>
          <a:r>
            <a:rPr lang="it-IT" sz="1600" kern="1200" noProof="0" dirty="0"/>
            <a:t> </a:t>
          </a:r>
          <a:r>
            <a:rPr lang="it-IT" sz="1600" kern="1200" noProof="0" dirty="0" err="1"/>
            <a:t>within</a:t>
          </a:r>
          <a:r>
            <a:rPr lang="it-IT" sz="1600" kern="1200" noProof="0" dirty="0"/>
            <a:t> </a:t>
          </a:r>
          <a:r>
            <a:rPr lang="it-IT" sz="1600" kern="1200" noProof="0" dirty="0" err="1"/>
            <a:t>States</a:t>
          </a:r>
          <a:endParaRPr lang="en-GB" sz="1600" kern="1200" noProof="0" dirty="0"/>
        </a:p>
      </dsp:txBody>
      <dsp:txXfrm>
        <a:off x="2434917" y="1666031"/>
        <a:ext cx="8982382" cy="1514574"/>
      </dsp:txXfrm>
    </dsp:sp>
    <dsp:sp modelId="{AA76A0B0-1B68-FA43-B19A-AFB8F7C5E472}">
      <dsp:nvSpPr>
        <dsp:cNvPr id="0" name=""/>
        <dsp:cNvSpPr/>
      </dsp:nvSpPr>
      <dsp:spPr>
        <a:xfrm>
          <a:off x="151457" y="1817488"/>
          <a:ext cx="2283460" cy="1211659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805C67-A632-AC44-AB34-A02630E7F65E}">
      <dsp:nvSpPr>
        <dsp:cNvPr id="0" name=""/>
        <dsp:cNvSpPr/>
      </dsp:nvSpPr>
      <dsp:spPr>
        <a:xfrm>
          <a:off x="0" y="3332062"/>
          <a:ext cx="11417300" cy="15145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noProof="0" dirty="0">
              <a:highlight>
                <a:srgbClr val="000000"/>
              </a:highlight>
            </a:rPr>
            <a:t>(Climate) Refugees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 noProof="0" dirty="0"/>
            <a:t>Forced movement outside the country of origin</a:t>
          </a:r>
        </a:p>
      </dsp:txBody>
      <dsp:txXfrm>
        <a:off x="2434917" y="3332062"/>
        <a:ext cx="8982382" cy="1514574"/>
      </dsp:txXfrm>
    </dsp:sp>
    <dsp:sp modelId="{E17012F9-A59F-D342-9559-60321D39B507}">
      <dsp:nvSpPr>
        <dsp:cNvPr id="0" name=""/>
        <dsp:cNvSpPr/>
      </dsp:nvSpPr>
      <dsp:spPr>
        <a:xfrm>
          <a:off x="151457" y="3483520"/>
          <a:ext cx="2283460" cy="1211659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Layouts/_rels/slideLayout2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D20F5BD5-E0E4-9147-969C-78AF76D781C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8151" y="5082097"/>
            <a:ext cx="4772024" cy="1090187"/>
          </a:xfrm>
          <a:prstGeom prst="rect">
            <a:avLst/>
          </a:prstGeom>
        </p:spPr>
        <p:txBody>
          <a:bodyPr rIns="0" anchor="ctr"/>
          <a:lstStyle>
            <a:lvl1pPr marL="0" indent="0" algn="l">
              <a:buNone/>
              <a:defRPr sz="3600" b="1">
                <a:solidFill>
                  <a:schemeClr val="bg1"/>
                </a:solidFill>
                <a:latin typeface="Arial Black" panose="020B0A04020102020204" pitchFamily="34" charset="0"/>
                <a:ea typeface="Roboto Black" panose="02000000000000000000" pitchFamily="2" charset="0"/>
                <a:cs typeface="Open Sans ExtraBold" panose="020B0906030804020204" pitchFamily="34" charset="0"/>
              </a:defRPr>
            </a:lvl1pPr>
          </a:lstStyle>
          <a:p>
            <a:pPr lvl="0"/>
            <a:r>
              <a:rPr lang="ca-ES" noProof="0" dirty="0"/>
              <a:t>TÍTOL DE PRESENTACIÓ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0998C8C7-D0C0-DE42-A887-F5C34975614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8152" y="6199907"/>
            <a:ext cx="4772024" cy="356481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85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a-ES" noProof="0" dirty="0"/>
              <a:t>Subtítol de la presentació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29F82E7-5AF4-4EB3-A7EF-0647C97DB4CC}"/>
              </a:ext>
            </a:extLst>
          </p:cNvPr>
          <p:cNvSpPr/>
          <p:nvPr userDrawn="1"/>
        </p:nvSpPr>
        <p:spPr>
          <a:xfrm>
            <a:off x="18" y="-1"/>
            <a:ext cx="12191964" cy="5058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6" name="Imagen 5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612"/>
          <a:stretch/>
        </p:blipFill>
        <p:spPr>
          <a:xfrm>
            <a:off x="18" y="-1"/>
            <a:ext cx="1632229" cy="505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359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359880" y="2010902"/>
            <a:ext cx="3704580" cy="15251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a-ES" altLang="ko-KR" noProof="0" dirty="0"/>
              <a:t>Inserta la teva imatge</a:t>
            </a:r>
          </a:p>
        </p:txBody>
      </p:sp>
      <p:sp>
        <p:nvSpPr>
          <p:cNvPr id="4" name="Marcador de texto 2"/>
          <p:cNvSpPr>
            <a:spLocks noGrp="1"/>
          </p:cNvSpPr>
          <p:nvPr>
            <p:ph type="body" idx="33" hasCustomPrompt="1"/>
          </p:nvPr>
        </p:nvSpPr>
        <p:spPr>
          <a:xfrm>
            <a:off x="359880" y="3657898"/>
            <a:ext cx="3703040" cy="396000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ct val="95000"/>
              </a:lnSpc>
              <a:buNone/>
              <a:defRPr sz="1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noProof="0" dirty="0"/>
              <a:t>Secció</a:t>
            </a:r>
          </a:p>
        </p:txBody>
      </p:sp>
      <p:sp>
        <p:nvSpPr>
          <p:cNvPr id="5" name="Marcador de texto 2"/>
          <p:cNvSpPr>
            <a:spLocks noGrp="1"/>
          </p:cNvSpPr>
          <p:nvPr>
            <p:ph type="body" idx="39" hasCustomPrompt="1"/>
          </p:nvPr>
        </p:nvSpPr>
        <p:spPr>
          <a:xfrm>
            <a:off x="364500" y="754110"/>
            <a:ext cx="11418540" cy="565200"/>
          </a:xfrm>
          <a:prstGeom prst="rect">
            <a:avLst/>
          </a:prstGeom>
        </p:spPr>
        <p:txBody>
          <a:bodyPr lIns="0" anchor="t" anchorCtr="0"/>
          <a:lstStyle>
            <a:lvl1pPr marL="0" indent="0">
              <a:lnSpc>
                <a:spcPct val="95000"/>
              </a:lnSpc>
              <a:buNone/>
              <a:defRPr sz="3600" b="1">
                <a:solidFill>
                  <a:srgbClr val="90292A"/>
                </a:solidFill>
                <a:latin typeface="Arial Black" panose="020B0A04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noProof="0" dirty="0"/>
              <a:t>Títol</a:t>
            </a:r>
          </a:p>
        </p:txBody>
      </p:sp>
      <p:sp>
        <p:nvSpPr>
          <p:cNvPr id="6" name="Marcador de texto 2"/>
          <p:cNvSpPr>
            <a:spLocks noGrp="1"/>
          </p:cNvSpPr>
          <p:nvPr>
            <p:ph type="body" idx="40" hasCustomPrompt="1"/>
          </p:nvPr>
        </p:nvSpPr>
        <p:spPr>
          <a:xfrm>
            <a:off x="364500" y="1434087"/>
            <a:ext cx="11418540" cy="388800"/>
          </a:xfrm>
          <a:prstGeom prst="rect">
            <a:avLst/>
          </a:prstGeom>
        </p:spPr>
        <p:txBody>
          <a:bodyPr lIns="0" anchor="t" anchorCtr="0"/>
          <a:lstStyle>
            <a:lvl1pPr marL="0" indent="0">
              <a:lnSpc>
                <a:spcPct val="95000"/>
              </a:lnSpc>
              <a:buNone/>
              <a:defRPr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noProof="0" dirty="0"/>
              <a:t>Subtítol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41" hasCustomPrompt="1"/>
          </p:nvPr>
        </p:nvSpPr>
        <p:spPr>
          <a:xfrm>
            <a:off x="358340" y="4278506"/>
            <a:ext cx="3704580" cy="15251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a-ES" altLang="ko-KR" noProof="0" dirty="0"/>
              <a:t>Inserta la teva imatge</a:t>
            </a:r>
          </a:p>
        </p:txBody>
      </p:sp>
      <p:sp>
        <p:nvSpPr>
          <p:cNvPr id="8" name="Marcador de texto 2"/>
          <p:cNvSpPr>
            <a:spLocks noGrp="1"/>
          </p:cNvSpPr>
          <p:nvPr>
            <p:ph type="body" idx="42" hasCustomPrompt="1"/>
          </p:nvPr>
        </p:nvSpPr>
        <p:spPr>
          <a:xfrm>
            <a:off x="358340" y="5925502"/>
            <a:ext cx="3703040" cy="396000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ct val="95000"/>
              </a:lnSpc>
              <a:buNone/>
              <a:defRPr sz="1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noProof="0" dirty="0"/>
              <a:t>Secció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idx="43" hasCustomPrompt="1"/>
          </p:nvPr>
        </p:nvSpPr>
        <p:spPr>
          <a:xfrm>
            <a:off x="4221480" y="2010902"/>
            <a:ext cx="3704580" cy="15251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a-ES" altLang="ko-KR" noProof="0" dirty="0"/>
              <a:t>Inserta la teva imatge</a:t>
            </a:r>
          </a:p>
        </p:txBody>
      </p:sp>
      <p:sp>
        <p:nvSpPr>
          <p:cNvPr id="10" name="Marcador de texto 2"/>
          <p:cNvSpPr>
            <a:spLocks noGrp="1"/>
          </p:cNvSpPr>
          <p:nvPr>
            <p:ph type="body" idx="44" hasCustomPrompt="1"/>
          </p:nvPr>
        </p:nvSpPr>
        <p:spPr>
          <a:xfrm>
            <a:off x="4221480" y="3657898"/>
            <a:ext cx="3703040" cy="396000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ct val="95000"/>
              </a:lnSpc>
              <a:buNone/>
              <a:defRPr sz="1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noProof="0" dirty="0"/>
              <a:t>Secció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idx="45" hasCustomPrompt="1"/>
          </p:nvPr>
        </p:nvSpPr>
        <p:spPr>
          <a:xfrm>
            <a:off x="4221480" y="4278506"/>
            <a:ext cx="3704580" cy="15251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a-ES" altLang="ko-KR" noProof="0" dirty="0"/>
              <a:t>Inserta la teva imatge</a:t>
            </a:r>
          </a:p>
        </p:txBody>
      </p:sp>
      <p:sp>
        <p:nvSpPr>
          <p:cNvPr id="12" name="Marcador de texto 2"/>
          <p:cNvSpPr>
            <a:spLocks noGrp="1"/>
          </p:cNvSpPr>
          <p:nvPr>
            <p:ph type="body" idx="46" hasCustomPrompt="1"/>
          </p:nvPr>
        </p:nvSpPr>
        <p:spPr>
          <a:xfrm>
            <a:off x="4221480" y="5925502"/>
            <a:ext cx="3703040" cy="396000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ct val="95000"/>
              </a:lnSpc>
              <a:buNone/>
              <a:defRPr sz="1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noProof="0" dirty="0"/>
              <a:t>Secció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idx="47" hasCustomPrompt="1"/>
          </p:nvPr>
        </p:nvSpPr>
        <p:spPr>
          <a:xfrm>
            <a:off x="8078460" y="2010902"/>
            <a:ext cx="3704580" cy="15251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a-ES" altLang="ko-KR" noProof="0" dirty="0"/>
              <a:t>Inserta la teva imatge</a:t>
            </a:r>
          </a:p>
        </p:txBody>
      </p:sp>
      <p:sp>
        <p:nvSpPr>
          <p:cNvPr id="14" name="Marcador de texto 2"/>
          <p:cNvSpPr>
            <a:spLocks noGrp="1"/>
          </p:cNvSpPr>
          <p:nvPr>
            <p:ph type="body" idx="48" hasCustomPrompt="1"/>
          </p:nvPr>
        </p:nvSpPr>
        <p:spPr>
          <a:xfrm>
            <a:off x="8078460" y="3657898"/>
            <a:ext cx="3703040" cy="396000"/>
          </a:xfrm>
          <a:prstGeom prst="rect">
            <a:avLst/>
          </a:prstGeom>
        </p:spPr>
        <p:txBody>
          <a:bodyPr anchor="ctr" anchorCtr="0"/>
          <a:lstStyle>
            <a:lvl1pPr marL="0" marR="0" indent="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a-ES" noProof="0" dirty="0"/>
              <a:t>Secció</a:t>
            </a:r>
          </a:p>
        </p:txBody>
      </p:sp>
      <p:sp>
        <p:nvSpPr>
          <p:cNvPr id="15" name="Picture Placeholder 2"/>
          <p:cNvSpPr>
            <a:spLocks noGrp="1"/>
          </p:cNvSpPr>
          <p:nvPr>
            <p:ph type="pic" idx="49" hasCustomPrompt="1"/>
          </p:nvPr>
        </p:nvSpPr>
        <p:spPr>
          <a:xfrm>
            <a:off x="8078460" y="4278506"/>
            <a:ext cx="3704580" cy="15251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a-ES" altLang="ko-KR" noProof="0" dirty="0"/>
              <a:t>Inserta la teva imatge</a:t>
            </a:r>
          </a:p>
        </p:txBody>
      </p:sp>
      <p:sp>
        <p:nvSpPr>
          <p:cNvPr id="16" name="Marcador de texto 2"/>
          <p:cNvSpPr>
            <a:spLocks noGrp="1"/>
          </p:cNvSpPr>
          <p:nvPr>
            <p:ph type="body" idx="50" hasCustomPrompt="1"/>
          </p:nvPr>
        </p:nvSpPr>
        <p:spPr>
          <a:xfrm>
            <a:off x="8078460" y="5925502"/>
            <a:ext cx="3703040" cy="396000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ct val="95000"/>
              </a:lnSpc>
              <a:buNone/>
              <a:defRPr sz="1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noProof="0" dirty="0"/>
              <a:t>Secció</a:t>
            </a:r>
          </a:p>
        </p:txBody>
      </p:sp>
      <p:pic>
        <p:nvPicPr>
          <p:cNvPr id="19" name="Imagen 5">
            <a:extLst>
              <a:ext uri="{FF2B5EF4-FFF2-40B4-BE49-F238E27FC236}">
                <a16:creationId xmlns:a16="http://schemas.microsoft.com/office/drawing/2014/main" id="{58B2B8CD-A4B0-40DE-BB50-813D6F392C1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6"/>
            <a:ext cx="12192000" cy="505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99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on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359880" y="748206"/>
            <a:ext cx="3704580" cy="2142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a-ES" altLang="ko-KR" noProof="0" dirty="0"/>
              <a:t>Inserta la teva imatge</a:t>
            </a:r>
          </a:p>
        </p:txBody>
      </p:sp>
      <p:sp>
        <p:nvSpPr>
          <p:cNvPr id="4" name="Marcador de texto 2"/>
          <p:cNvSpPr>
            <a:spLocks noGrp="1"/>
          </p:cNvSpPr>
          <p:nvPr>
            <p:ph type="body" idx="33" hasCustomPrompt="1"/>
          </p:nvPr>
        </p:nvSpPr>
        <p:spPr>
          <a:xfrm>
            <a:off x="359880" y="3012346"/>
            <a:ext cx="3703040" cy="396000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ct val="95000"/>
              </a:lnSpc>
              <a:buNone/>
              <a:defRPr sz="1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noProof="0" dirty="0"/>
              <a:t>Secció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41" hasCustomPrompt="1"/>
          </p:nvPr>
        </p:nvSpPr>
        <p:spPr>
          <a:xfrm>
            <a:off x="358340" y="3661361"/>
            <a:ext cx="3704580" cy="214233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a-ES" altLang="ko-KR" noProof="0" dirty="0"/>
              <a:t>Inserta la teva imatge</a:t>
            </a:r>
          </a:p>
        </p:txBody>
      </p:sp>
      <p:sp>
        <p:nvSpPr>
          <p:cNvPr id="8" name="Marcador de texto 2"/>
          <p:cNvSpPr>
            <a:spLocks noGrp="1"/>
          </p:cNvSpPr>
          <p:nvPr>
            <p:ph type="body" idx="42" hasCustomPrompt="1"/>
          </p:nvPr>
        </p:nvSpPr>
        <p:spPr>
          <a:xfrm>
            <a:off x="358340" y="5925503"/>
            <a:ext cx="3703040" cy="396000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ct val="95000"/>
              </a:lnSpc>
              <a:buNone/>
              <a:defRPr sz="1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noProof="0" dirty="0"/>
              <a:t>Secció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idx="43" hasCustomPrompt="1"/>
          </p:nvPr>
        </p:nvSpPr>
        <p:spPr>
          <a:xfrm>
            <a:off x="4221480" y="748206"/>
            <a:ext cx="3704580" cy="2142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a-ES" altLang="ko-KR" noProof="0" dirty="0"/>
              <a:t>Inserta la teva imatge</a:t>
            </a:r>
          </a:p>
        </p:txBody>
      </p:sp>
      <p:sp>
        <p:nvSpPr>
          <p:cNvPr id="10" name="Marcador de texto 2"/>
          <p:cNvSpPr>
            <a:spLocks noGrp="1"/>
          </p:cNvSpPr>
          <p:nvPr>
            <p:ph type="body" idx="44" hasCustomPrompt="1"/>
          </p:nvPr>
        </p:nvSpPr>
        <p:spPr>
          <a:xfrm>
            <a:off x="4221480" y="3012346"/>
            <a:ext cx="3703040" cy="396000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ct val="95000"/>
              </a:lnSpc>
              <a:buNone/>
              <a:defRPr sz="1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noProof="0" dirty="0"/>
              <a:t>Secció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idx="45" hasCustomPrompt="1"/>
          </p:nvPr>
        </p:nvSpPr>
        <p:spPr>
          <a:xfrm>
            <a:off x="4221480" y="3661361"/>
            <a:ext cx="3704580" cy="214233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a-ES" altLang="ko-KR" noProof="0" dirty="0"/>
              <a:t>Inserta la teva imatge</a:t>
            </a:r>
          </a:p>
        </p:txBody>
      </p:sp>
      <p:sp>
        <p:nvSpPr>
          <p:cNvPr id="12" name="Marcador de texto 2"/>
          <p:cNvSpPr>
            <a:spLocks noGrp="1"/>
          </p:cNvSpPr>
          <p:nvPr>
            <p:ph type="body" idx="46" hasCustomPrompt="1"/>
          </p:nvPr>
        </p:nvSpPr>
        <p:spPr>
          <a:xfrm>
            <a:off x="4221480" y="5925503"/>
            <a:ext cx="3703040" cy="396000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ct val="95000"/>
              </a:lnSpc>
              <a:buNone/>
              <a:defRPr sz="1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noProof="0" dirty="0"/>
              <a:t>Secció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idx="47" hasCustomPrompt="1"/>
          </p:nvPr>
        </p:nvSpPr>
        <p:spPr>
          <a:xfrm>
            <a:off x="8078460" y="748206"/>
            <a:ext cx="3704580" cy="2142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a-ES" altLang="ko-KR" noProof="0" dirty="0"/>
              <a:t>Inserta la teva imatge</a:t>
            </a:r>
          </a:p>
        </p:txBody>
      </p:sp>
      <p:sp>
        <p:nvSpPr>
          <p:cNvPr id="14" name="Marcador de texto 2"/>
          <p:cNvSpPr>
            <a:spLocks noGrp="1"/>
          </p:cNvSpPr>
          <p:nvPr>
            <p:ph type="body" idx="48" hasCustomPrompt="1"/>
          </p:nvPr>
        </p:nvSpPr>
        <p:spPr>
          <a:xfrm>
            <a:off x="8078460" y="3012346"/>
            <a:ext cx="3703040" cy="396000"/>
          </a:xfrm>
          <a:prstGeom prst="rect">
            <a:avLst/>
          </a:prstGeom>
        </p:spPr>
        <p:txBody>
          <a:bodyPr anchor="ctr" anchorCtr="0"/>
          <a:lstStyle>
            <a:lvl1pPr marL="0" marR="0" indent="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a-ES" noProof="0" dirty="0"/>
              <a:t>Secció</a:t>
            </a:r>
          </a:p>
        </p:txBody>
      </p:sp>
      <p:sp>
        <p:nvSpPr>
          <p:cNvPr id="15" name="Picture Placeholder 2"/>
          <p:cNvSpPr>
            <a:spLocks noGrp="1"/>
          </p:cNvSpPr>
          <p:nvPr>
            <p:ph type="pic" idx="49" hasCustomPrompt="1"/>
          </p:nvPr>
        </p:nvSpPr>
        <p:spPr>
          <a:xfrm>
            <a:off x="8078460" y="3661361"/>
            <a:ext cx="3704580" cy="214233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a-ES" altLang="ko-KR" noProof="0" dirty="0"/>
              <a:t>Inserta la teva imatge</a:t>
            </a:r>
          </a:p>
        </p:txBody>
      </p:sp>
      <p:sp>
        <p:nvSpPr>
          <p:cNvPr id="16" name="Marcador de texto 2"/>
          <p:cNvSpPr>
            <a:spLocks noGrp="1"/>
          </p:cNvSpPr>
          <p:nvPr>
            <p:ph type="body" idx="50" hasCustomPrompt="1"/>
          </p:nvPr>
        </p:nvSpPr>
        <p:spPr>
          <a:xfrm>
            <a:off x="8078460" y="5925503"/>
            <a:ext cx="3703040" cy="396000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ct val="95000"/>
              </a:lnSpc>
              <a:buNone/>
              <a:defRPr sz="1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noProof="0" dirty="0"/>
              <a:t>Secció</a:t>
            </a:r>
          </a:p>
        </p:txBody>
      </p:sp>
      <p:pic>
        <p:nvPicPr>
          <p:cNvPr id="19" name="Imagen 5">
            <a:extLst>
              <a:ext uri="{FF2B5EF4-FFF2-40B4-BE49-F238E27FC236}">
                <a16:creationId xmlns:a16="http://schemas.microsoft.com/office/drawing/2014/main" id="{91BAD62C-BA74-4062-B0C6-BDE6CEE4C1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6"/>
            <a:ext cx="12192000" cy="505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7286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vinació imat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359880" y="748206"/>
            <a:ext cx="3226945" cy="54389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a-ES" altLang="ko-KR" noProof="0" dirty="0"/>
              <a:t>Inserta la teva imatge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idx="47" hasCustomPrompt="1"/>
          </p:nvPr>
        </p:nvSpPr>
        <p:spPr>
          <a:xfrm>
            <a:off x="7833482" y="748205"/>
            <a:ext cx="3949557" cy="263303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a-ES" altLang="ko-KR" noProof="0" dirty="0"/>
              <a:t>Inserta la teva imatge</a:t>
            </a:r>
          </a:p>
        </p:txBody>
      </p:sp>
      <p:sp>
        <p:nvSpPr>
          <p:cNvPr id="15" name="Picture Placeholder 2"/>
          <p:cNvSpPr>
            <a:spLocks noGrp="1"/>
          </p:cNvSpPr>
          <p:nvPr>
            <p:ph type="pic" idx="49" hasCustomPrompt="1"/>
          </p:nvPr>
        </p:nvSpPr>
        <p:spPr>
          <a:xfrm>
            <a:off x="7835022" y="3554089"/>
            <a:ext cx="3949557" cy="263303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a-ES" altLang="ko-KR" noProof="0" dirty="0"/>
              <a:t>Inserta la teva imatge</a:t>
            </a:r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97808F7C-2EC2-44F5-AB65-178107D7568F}"/>
              </a:ext>
            </a:extLst>
          </p:cNvPr>
          <p:cNvSpPr>
            <a:spLocks noGrp="1"/>
          </p:cNvSpPr>
          <p:nvPr>
            <p:ph type="pic" idx="50" hasCustomPrompt="1"/>
          </p:nvPr>
        </p:nvSpPr>
        <p:spPr>
          <a:xfrm>
            <a:off x="3736145" y="748206"/>
            <a:ext cx="3949557" cy="263303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a-ES" altLang="ko-KR" noProof="0" dirty="0"/>
              <a:t>Inserta la teva imatge</a:t>
            </a:r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3841714A-257C-4DF3-9197-B171378A3FB9}"/>
              </a:ext>
            </a:extLst>
          </p:cNvPr>
          <p:cNvSpPr>
            <a:spLocks noGrp="1"/>
          </p:cNvSpPr>
          <p:nvPr>
            <p:ph type="pic" idx="51" hasCustomPrompt="1"/>
          </p:nvPr>
        </p:nvSpPr>
        <p:spPr>
          <a:xfrm>
            <a:off x="3734605" y="3554089"/>
            <a:ext cx="3949557" cy="263303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a-ES" altLang="ko-KR" noProof="0" dirty="0"/>
              <a:t>Inserta la teva imatge</a:t>
            </a:r>
          </a:p>
        </p:txBody>
      </p:sp>
      <p:pic>
        <p:nvPicPr>
          <p:cNvPr id="9" name="Imagen 5">
            <a:extLst>
              <a:ext uri="{FF2B5EF4-FFF2-40B4-BE49-F238E27FC236}">
                <a16:creationId xmlns:a16="http://schemas.microsoft.com/office/drawing/2014/main" id="{B29E38D4-51D1-4701-9F58-B075BBA99A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6"/>
            <a:ext cx="12192000" cy="505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0860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vinació imatg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359880" y="748206"/>
            <a:ext cx="7325822" cy="54389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a-ES" altLang="ko-KR" noProof="0" dirty="0"/>
              <a:t>Inserta la teva imatge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idx="47" hasCustomPrompt="1"/>
          </p:nvPr>
        </p:nvSpPr>
        <p:spPr>
          <a:xfrm>
            <a:off x="7833482" y="748205"/>
            <a:ext cx="3949557" cy="263303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a-ES" altLang="ko-KR" noProof="0" dirty="0"/>
              <a:t>Inserta la teva imatge</a:t>
            </a:r>
          </a:p>
        </p:txBody>
      </p:sp>
      <p:sp>
        <p:nvSpPr>
          <p:cNvPr id="15" name="Picture Placeholder 2"/>
          <p:cNvSpPr>
            <a:spLocks noGrp="1"/>
          </p:cNvSpPr>
          <p:nvPr>
            <p:ph type="pic" idx="49" hasCustomPrompt="1"/>
          </p:nvPr>
        </p:nvSpPr>
        <p:spPr>
          <a:xfrm>
            <a:off x="7835022" y="3554089"/>
            <a:ext cx="3949557" cy="263303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a-ES" altLang="ko-KR" noProof="0" dirty="0"/>
              <a:t>Inserta la teva imatge</a:t>
            </a:r>
          </a:p>
        </p:txBody>
      </p:sp>
      <p:pic>
        <p:nvPicPr>
          <p:cNvPr id="7" name="Imagen 5">
            <a:extLst>
              <a:ext uri="{FF2B5EF4-FFF2-40B4-BE49-F238E27FC236}">
                <a16:creationId xmlns:a16="http://schemas.microsoft.com/office/drawing/2014/main" id="{0C1D7BD7-E11C-484C-8823-3EFCB1E852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6"/>
            <a:ext cx="12192000" cy="505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7088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i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5021450" y="3055509"/>
            <a:ext cx="6761590" cy="32024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a-ES" altLang="ko-KR" noProof="0" dirty="0"/>
              <a:t>Inserta la teva imatge</a:t>
            </a:r>
          </a:p>
        </p:txBody>
      </p:sp>
      <p:sp>
        <p:nvSpPr>
          <p:cNvPr id="7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780740" y="3055509"/>
            <a:ext cx="4065579" cy="32024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5000"/>
              </a:lnSpc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noProof="0" dirty="0" err="1"/>
              <a:t>Lorem</a:t>
            </a:r>
            <a:r>
              <a:rPr lang="ca-ES" noProof="0" dirty="0"/>
              <a:t> </a:t>
            </a:r>
            <a:r>
              <a:rPr lang="ca-ES" noProof="0" dirty="0" err="1"/>
              <a:t>ipsum</a:t>
            </a:r>
            <a:r>
              <a:rPr lang="ca-ES" noProof="0" dirty="0"/>
              <a:t> dolor sit </a:t>
            </a:r>
            <a:r>
              <a:rPr lang="ca-ES" noProof="0" dirty="0" err="1"/>
              <a:t>amet</a:t>
            </a:r>
            <a:r>
              <a:rPr lang="ca-ES" noProof="0" dirty="0"/>
              <a:t>, </a:t>
            </a:r>
            <a:r>
              <a:rPr lang="ca-ES" noProof="0" dirty="0" err="1"/>
              <a:t>consectetur</a:t>
            </a:r>
            <a:r>
              <a:rPr lang="ca-ES" noProof="0" dirty="0"/>
              <a:t> </a:t>
            </a:r>
            <a:r>
              <a:rPr lang="ca-ES" noProof="0" dirty="0" err="1"/>
              <a:t>adipiscing</a:t>
            </a:r>
            <a:r>
              <a:rPr lang="ca-ES" noProof="0" dirty="0"/>
              <a:t> elit. </a:t>
            </a:r>
            <a:r>
              <a:rPr lang="ca-ES" noProof="0" dirty="0" err="1"/>
              <a:t>Etiam</a:t>
            </a:r>
            <a:r>
              <a:rPr lang="ca-ES" noProof="0" dirty="0"/>
              <a:t> </a:t>
            </a:r>
            <a:r>
              <a:rPr lang="ca-ES" noProof="0" dirty="0" err="1"/>
              <a:t>tempor</a:t>
            </a:r>
            <a:r>
              <a:rPr lang="ca-ES" noProof="0" dirty="0"/>
              <a:t> </a:t>
            </a:r>
            <a:r>
              <a:rPr lang="ca-ES" noProof="0" dirty="0" err="1"/>
              <a:t>semper</a:t>
            </a:r>
            <a:r>
              <a:rPr lang="ca-ES" noProof="0" dirty="0"/>
              <a:t> </a:t>
            </a:r>
            <a:r>
              <a:rPr lang="ca-ES" noProof="0" dirty="0" err="1"/>
              <a:t>felis</a:t>
            </a:r>
            <a:r>
              <a:rPr lang="ca-ES" noProof="0" dirty="0"/>
              <a:t> </a:t>
            </a:r>
            <a:r>
              <a:rPr lang="ca-ES" noProof="0" dirty="0" err="1"/>
              <a:t>eget</a:t>
            </a:r>
            <a:r>
              <a:rPr lang="ca-ES" noProof="0" dirty="0"/>
              <a:t> </a:t>
            </a:r>
            <a:r>
              <a:rPr lang="ca-ES" noProof="0" dirty="0" err="1"/>
              <a:t>luctus</a:t>
            </a:r>
            <a:r>
              <a:rPr lang="ca-ES" noProof="0" dirty="0"/>
              <a:t>. </a:t>
            </a:r>
            <a:r>
              <a:rPr lang="ca-ES" noProof="0" dirty="0" err="1"/>
              <a:t>Proin</a:t>
            </a:r>
            <a:r>
              <a:rPr lang="ca-ES" noProof="0" dirty="0"/>
              <a:t> </a:t>
            </a:r>
            <a:r>
              <a:rPr lang="ca-ES" noProof="0" dirty="0" err="1"/>
              <a:t>hendrerit</a:t>
            </a:r>
            <a:r>
              <a:rPr lang="ca-ES" noProof="0" dirty="0"/>
              <a:t> eros in </a:t>
            </a:r>
            <a:r>
              <a:rPr lang="ca-ES" noProof="0" dirty="0" err="1"/>
              <a:t>malesuada</a:t>
            </a:r>
            <a:r>
              <a:rPr lang="ca-ES" noProof="0" dirty="0"/>
              <a:t> </a:t>
            </a:r>
            <a:r>
              <a:rPr lang="ca-ES" noProof="0" dirty="0" err="1"/>
              <a:t>tincidunt</a:t>
            </a:r>
            <a:r>
              <a:rPr lang="ca-ES" noProof="0" dirty="0"/>
              <a:t>. </a:t>
            </a:r>
            <a:r>
              <a:rPr lang="ca-ES" noProof="0" dirty="0" err="1"/>
              <a:t>Quisque</a:t>
            </a:r>
            <a:r>
              <a:rPr lang="ca-ES" noProof="0" dirty="0"/>
              <a:t> </a:t>
            </a:r>
            <a:r>
              <a:rPr lang="ca-ES" noProof="0" dirty="0" err="1"/>
              <a:t>vestibulum</a:t>
            </a:r>
            <a:r>
              <a:rPr lang="ca-ES" noProof="0" dirty="0"/>
              <a:t> </a:t>
            </a:r>
            <a:r>
              <a:rPr lang="ca-ES" noProof="0" dirty="0" err="1"/>
              <a:t>auctor</a:t>
            </a:r>
            <a:r>
              <a:rPr lang="ca-ES" noProof="0" dirty="0"/>
              <a:t> </a:t>
            </a:r>
            <a:r>
              <a:rPr lang="ca-ES" noProof="0" dirty="0" err="1"/>
              <a:t>quam</a:t>
            </a:r>
            <a:r>
              <a:rPr lang="ca-ES" noProof="0" dirty="0"/>
              <a:t>, non </a:t>
            </a:r>
            <a:r>
              <a:rPr lang="ca-ES" noProof="0" dirty="0" err="1"/>
              <a:t>mattis</a:t>
            </a:r>
            <a:r>
              <a:rPr lang="ca-ES" noProof="0" dirty="0"/>
              <a:t> </a:t>
            </a:r>
            <a:r>
              <a:rPr lang="ca-ES" noProof="0" dirty="0" err="1"/>
              <a:t>ante</a:t>
            </a:r>
            <a:r>
              <a:rPr lang="ca-ES" noProof="0" dirty="0"/>
              <a:t> </a:t>
            </a:r>
            <a:r>
              <a:rPr lang="ca-ES" noProof="0" dirty="0" err="1"/>
              <a:t>euismod</a:t>
            </a:r>
            <a:r>
              <a:rPr lang="ca-ES" noProof="0" dirty="0"/>
              <a:t> eu. </a:t>
            </a:r>
            <a:r>
              <a:rPr lang="ca-ES" noProof="0" dirty="0" err="1"/>
              <a:t>Nam</a:t>
            </a:r>
            <a:r>
              <a:rPr lang="ca-ES" noProof="0" dirty="0"/>
              <a:t> eu </a:t>
            </a:r>
            <a:r>
              <a:rPr lang="ca-ES" noProof="0" dirty="0" err="1"/>
              <a:t>mattis</a:t>
            </a:r>
            <a:r>
              <a:rPr lang="ca-ES" noProof="0" dirty="0"/>
              <a:t> leo. Mauris </a:t>
            </a:r>
            <a:r>
              <a:rPr lang="ca-ES" noProof="0" dirty="0" err="1"/>
              <a:t>placerat</a:t>
            </a:r>
            <a:r>
              <a:rPr lang="ca-ES" noProof="0" dirty="0"/>
              <a:t> </a:t>
            </a:r>
            <a:r>
              <a:rPr lang="ca-ES" noProof="0" dirty="0" err="1"/>
              <a:t>sed</a:t>
            </a:r>
            <a:r>
              <a:rPr lang="ca-ES" noProof="0" dirty="0"/>
              <a:t> dui </a:t>
            </a:r>
            <a:r>
              <a:rPr lang="ca-ES" noProof="0" dirty="0" err="1"/>
              <a:t>facilisis</a:t>
            </a:r>
            <a:r>
              <a:rPr lang="ca-ES" noProof="0" dirty="0"/>
              <a:t> </a:t>
            </a:r>
            <a:r>
              <a:rPr lang="ca-ES" noProof="0" dirty="0" err="1"/>
              <a:t>mattis</a:t>
            </a:r>
            <a:r>
              <a:rPr lang="ca-ES" noProof="0" dirty="0"/>
              <a:t>. </a:t>
            </a:r>
            <a:r>
              <a:rPr lang="ca-ES" noProof="0" dirty="0" err="1"/>
              <a:t>Fusce</a:t>
            </a:r>
            <a:r>
              <a:rPr lang="ca-ES" noProof="0" dirty="0"/>
              <a:t> et </a:t>
            </a:r>
            <a:r>
              <a:rPr lang="ca-ES" noProof="0" dirty="0" err="1"/>
              <a:t>volutpat</a:t>
            </a:r>
            <a:r>
              <a:rPr lang="ca-ES" noProof="0" dirty="0"/>
              <a:t> dolor, eu </a:t>
            </a:r>
            <a:r>
              <a:rPr lang="ca-ES" noProof="0" dirty="0" err="1"/>
              <a:t>posuere</a:t>
            </a:r>
            <a:r>
              <a:rPr lang="ca-ES" noProof="0" dirty="0"/>
              <a:t> ex. Donec </a:t>
            </a:r>
            <a:r>
              <a:rPr lang="ca-ES" noProof="0" dirty="0" err="1"/>
              <a:t>sed</a:t>
            </a:r>
            <a:r>
              <a:rPr lang="ca-ES" noProof="0" dirty="0"/>
              <a:t> </a:t>
            </a:r>
            <a:r>
              <a:rPr lang="ca-ES" noProof="0" dirty="0" err="1"/>
              <a:t>tincidunt</a:t>
            </a:r>
            <a:r>
              <a:rPr lang="ca-ES" noProof="0" dirty="0"/>
              <a:t> </a:t>
            </a:r>
            <a:r>
              <a:rPr lang="ca-ES" noProof="0" dirty="0" err="1"/>
              <a:t>ligula</a:t>
            </a:r>
            <a:r>
              <a:rPr lang="ca-ES" noProof="0" dirty="0"/>
              <a:t>, </a:t>
            </a:r>
            <a:r>
              <a:rPr lang="ca-ES" noProof="0" dirty="0" err="1"/>
              <a:t>nec</a:t>
            </a:r>
            <a:r>
              <a:rPr lang="ca-ES" noProof="0" dirty="0"/>
              <a:t> </a:t>
            </a:r>
            <a:r>
              <a:rPr lang="ca-ES" noProof="0" dirty="0" err="1"/>
              <a:t>auctor</a:t>
            </a:r>
            <a:r>
              <a:rPr lang="ca-ES" noProof="0" dirty="0"/>
              <a:t> </a:t>
            </a:r>
            <a:r>
              <a:rPr lang="ca-ES" noProof="0" dirty="0" err="1"/>
              <a:t>nibh</a:t>
            </a:r>
            <a:r>
              <a:rPr lang="ca-ES" noProof="0" dirty="0"/>
              <a:t>. </a:t>
            </a:r>
            <a:r>
              <a:rPr lang="ca-ES" noProof="0" dirty="0" err="1"/>
              <a:t>Curabitur</a:t>
            </a:r>
            <a:r>
              <a:rPr lang="ca-ES" noProof="0" dirty="0"/>
              <a:t> </a:t>
            </a:r>
            <a:r>
              <a:rPr lang="ca-ES" noProof="0" dirty="0" err="1"/>
              <a:t>hendrerit</a:t>
            </a:r>
            <a:r>
              <a:rPr lang="ca-ES" noProof="0" dirty="0"/>
              <a:t> </a:t>
            </a:r>
            <a:r>
              <a:rPr lang="ca-ES" noProof="0" dirty="0" err="1"/>
              <a:t>id</a:t>
            </a:r>
            <a:r>
              <a:rPr lang="ca-ES" noProof="0" dirty="0"/>
              <a:t> </a:t>
            </a:r>
            <a:r>
              <a:rPr lang="ca-ES" noProof="0" dirty="0" err="1"/>
              <a:t>orci</a:t>
            </a:r>
            <a:r>
              <a:rPr lang="ca-ES" noProof="0" dirty="0"/>
              <a:t> vel </a:t>
            </a:r>
            <a:r>
              <a:rPr lang="ca-ES" noProof="0" dirty="0" err="1"/>
              <a:t>pharetra</a:t>
            </a:r>
            <a:r>
              <a:rPr lang="ca-ES" noProof="0" dirty="0"/>
              <a:t>.</a:t>
            </a:r>
          </a:p>
        </p:txBody>
      </p:sp>
      <p:sp>
        <p:nvSpPr>
          <p:cNvPr id="8" name="Marcador de texto 2"/>
          <p:cNvSpPr>
            <a:spLocks noGrp="1"/>
          </p:cNvSpPr>
          <p:nvPr>
            <p:ph type="body" idx="33" hasCustomPrompt="1"/>
          </p:nvPr>
        </p:nvSpPr>
        <p:spPr>
          <a:xfrm>
            <a:off x="780740" y="2166509"/>
            <a:ext cx="4065579" cy="396000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ct val="95000"/>
              </a:lnSpc>
              <a:buNone/>
              <a:defRPr sz="1800" b="1"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noProof="0" dirty="0"/>
              <a:t>Dia</a:t>
            </a:r>
          </a:p>
        </p:txBody>
      </p:sp>
      <p:sp>
        <p:nvSpPr>
          <p:cNvPr id="9" name="Marcador de texto 2"/>
          <p:cNvSpPr>
            <a:spLocks noGrp="1"/>
          </p:cNvSpPr>
          <p:nvPr>
            <p:ph type="body" idx="34" hasCustomPrompt="1"/>
          </p:nvPr>
        </p:nvSpPr>
        <p:spPr>
          <a:xfrm>
            <a:off x="780740" y="2611009"/>
            <a:ext cx="4065579" cy="396000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ct val="95000"/>
              </a:lnSpc>
              <a:buNone/>
              <a:defRPr sz="1800" b="1"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noProof="0" dirty="0"/>
              <a:t>Hora</a:t>
            </a:r>
          </a:p>
        </p:txBody>
      </p:sp>
      <p:sp>
        <p:nvSpPr>
          <p:cNvPr id="10" name="Marcador de texto 2"/>
          <p:cNvSpPr>
            <a:spLocks noGrp="1"/>
          </p:cNvSpPr>
          <p:nvPr>
            <p:ph type="body" idx="35" hasCustomPrompt="1"/>
          </p:nvPr>
        </p:nvSpPr>
        <p:spPr>
          <a:xfrm>
            <a:off x="780739" y="1722009"/>
            <a:ext cx="4065579" cy="396000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ct val="95000"/>
              </a:lnSpc>
              <a:buNone/>
              <a:defRPr sz="1800" b="1"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noProof="0" dirty="0"/>
              <a:t>Lloc</a:t>
            </a:r>
          </a:p>
        </p:txBody>
      </p:sp>
      <p:sp>
        <p:nvSpPr>
          <p:cNvPr id="13" name="Marcador de texto 2"/>
          <p:cNvSpPr>
            <a:spLocks noGrp="1"/>
          </p:cNvSpPr>
          <p:nvPr>
            <p:ph type="body" idx="39" hasCustomPrompt="1"/>
          </p:nvPr>
        </p:nvSpPr>
        <p:spPr>
          <a:xfrm>
            <a:off x="364500" y="754110"/>
            <a:ext cx="11418540" cy="565200"/>
          </a:xfrm>
          <a:prstGeom prst="rect">
            <a:avLst/>
          </a:prstGeom>
        </p:spPr>
        <p:txBody>
          <a:bodyPr lIns="0" anchor="t" anchorCtr="0"/>
          <a:lstStyle>
            <a:lvl1pPr marL="0" indent="0">
              <a:lnSpc>
                <a:spcPct val="95000"/>
              </a:lnSpc>
              <a:buNone/>
              <a:defRPr sz="3600" b="1">
                <a:solidFill>
                  <a:srgbClr val="90292A"/>
                </a:solidFill>
                <a:latin typeface="Arial Black" panose="020B0A04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noProof="0" dirty="0"/>
              <a:t>Títol</a:t>
            </a:r>
          </a:p>
        </p:txBody>
      </p:sp>
      <p:pic>
        <p:nvPicPr>
          <p:cNvPr id="11" name="Imagen 5">
            <a:extLst>
              <a:ext uri="{FF2B5EF4-FFF2-40B4-BE49-F238E27FC236}">
                <a16:creationId xmlns:a16="http://schemas.microsoft.com/office/drawing/2014/main" id="{332FB6B3-5949-484A-98EA-C875963D4E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6"/>
            <a:ext cx="12192000" cy="505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466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smtClean="0"/>
              <a:t>9/18/24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86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smtClean="0"/>
              <a:t>9/18/24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1215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smtClean="0"/>
              <a:t>9/18/24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75268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smtClean="0"/>
              <a:t>9/18/24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5444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smtClean="0"/>
              <a:t>9/18/24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8738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porta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0998C8C7-D0C0-DE42-A887-F5C34975614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53025" y="5574687"/>
            <a:ext cx="3778667" cy="981701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500" baseline="0">
                <a:solidFill>
                  <a:schemeClr val="bg1"/>
                </a:solidFill>
                <a:latin typeface="+mn-lt"/>
                <a:ea typeface="Roboto" panose="02000000000000000000" pitchFamily="2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ca-ES" noProof="0" dirty="0" err="1"/>
              <a:t>Lorem</a:t>
            </a:r>
            <a:r>
              <a:rPr lang="ca-ES" noProof="0" dirty="0"/>
              <a:t> </a:t>
            </a:r>
            <a:r>
              <a:rPr lang="ca-ES" noProof="0" dirty="0" err="1"/>
              <a:t>ipsum</a:t>
            </a:r>
            <a:r>
              <a:rPr lang="ca-ES" noProof="0" dirty="0"/>
              <a:t> dolor sit </a:t>
            </a:r>
            <a:r>
              <a:rPr lang="ca-ES" noProof="0" dirty="0" err="1"/>
              <a:t>amet</a:t>
            </a:r>
            <a:r>
              <a:rPr lang="ca-ES" noProof="0" dirty="0"/>
              <a:t>, </a:t>
            </a:r>
            <a:r>
              <a:rPr lang="ca-ES" noProof="0" dirty="0" err="1"/>
              <a:t>consectetur</a:t>
            </a:r>
            <a:r>
              <a:rPr lang="ca-ES" noProof="0" dirty="0"/>
              <a:t> </a:t>
            </a:r>
            <a:r>
              <a:rPr lang="ca-ES" noProof="0" dirty="0" err="1"/>
              <a:t>adipiscing</a:t>
            </a:r>
            <a:r>
              <a:rPr lang="ca-ES" noProof="0" dirty="0"/>
              <a:t> elit. </a:t>
            </a:r>
            <a:r>
              <a:rPr lang="ca-ES" noProof="0" dirty="0" err="1"/>
              <a:t>Etiam</a:t>
            </a:r>
            <a:r>
              <a:rPr lang="ca-ES" noProof="0" dirty="0"/>
              <a:t> </a:t>
            </a:r>
            <a:r>
              <a:rPr lang="ca-ES" noProof="0" dirty="0" err="1"/>
              <a:t>tempor</a:t>
            </a:r>
            <a:r>
              <a:rPr lang="ca-ES" noProof="0" dirty="0"/>
              <a:t> </a:t>
            </a:r>
            <a:r>
              <a:rPr lang="ca-ES" noProof="0" dirty="0" err="1"/>
              <a:t>semper</a:t>
            </a:r>
            <a:r>
              <a:rPr lang="ca-ES" noProof="0" dirty="0"/>
              <a:t> </a:t>
            </a:r>
            <a:r>
              <a:rPr lang="ca-ES" noProof="0" dirty="0" err="1"/>
              <a:t>felis</a:t>
            </a:r>
            <a:r>
              <a:rPr lang="ca-ES" noProof="0" dirty="0"/>
              <a:t> </a:t>
            </a:r>
            <a:r>
              <a:rPr lang="ca-ES" noProof="0" dirty="0" err="1"/>
              <a:t>eget</a:t>
            </a:r>
            <a:r>
              <a:rPr lang="ca-ES" noProof="0" dirty="0"/>
              <a:t> </a:t>
            </a:r>
            <a:r>
              <a:rPr lang="ca-ES" noProof="0" dirty="0" err="1"/>
              <a:t>luctus</a:t>
            </a:r>
            <a:r>
              <a:rPr lang="ca-ES" noProof="0" dirty="0"/>
              <a:t>. </a:t>
            </a:r>
            <a:r>
              <a:rPr lang="ca-ES" noProof="0" dirty="0" err="1"/>
              <a:t>Proin</a:t>
            </a:r>
            <a:r>
              <a:rPr lang="ca-ES" noProof="0" dirty="0"/>
              <a:t> </a:t>
            </a:r>
            <a:r>
              <a:rPr lang="ca-ES" noProof="0" dirty="0" err="1"/>
              <a:t>hendrerit</a:t>
            </a:r>
            <a:r>
              <a:rPr lang="ca-ES" noProof="0" dirty="0"/>
              <a:t> eros in </a:t>
            </a:r>
            <a:r>
              <a:rPr lang="ca-ES" noProof="0" dirty="0" err="1"/>
              <a:t>malesuada</a:t>
            </a:r>
            <a:r>
              <a:rPr lang="ca-ES" noProof="0" dirty="0"/>
              <a:t> </a:t>
            </a:r>
            <a:r>
              <a:rPr lang="ca-ES" noProof="0" dirty="0" err="1"/>
              <a:t>tincidunt</a:t>
            </a:r>
            <a:endParaRPr lang="ca-ES" noProof="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E6FDBF6-D067-454C-8465-DEA930EE119F}"/>
              </a:ext>
            </a:extLst>
          </p:cNvPr>
          <p:cNvSpPr/>
          <p:nvPr userDrawn="1"/>
        </p:nvSpPr>
        <p:spPr>
          <a:xfrm>
            <a:off x="18" y="-1"/>
            <a:ext cx="12191964" cy="5058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10" name="Imagen 5">
            <a:extLst>
              <a:ext uri="{FF2B5EF4-FFF2-40B4-BE49-F238E27FC236}">
                <a16:creationId xmlns:a16="http://schemas.microsoft.com/office/drawing/2014/main" id="{D0957031-33E4-44BB-8F63-EFD2255202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612"/>
          <a:stretch/>
        </p:blipFill>
        <p:spPr>
          <a:xfrm>
            <a:off x="18" y="-1"/>
            <a:ext cx="1632229" cy="505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2298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smtClean="0"/>
              <a:t>9/18/24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6646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smtClean="0"/>
              <a:t>9/18/24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5111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smtClean="0"/>
              <a:t>9/18/24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7515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smtClean="0"/>
              <a:t>9/18/24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0959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smtClean="0"/>
              <a:t>9/18/24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2662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smtClean="0"/>
              <a:t>9/18/24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15499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orta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D20F5BD5-E0E4-9147-969C-78AF76D781C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8151" y="5082097"/>
            <a:ext cx="4772024" cy="1090187"/>
          </a:xfrm>
          <a:prstGeom prst="rect">
            <a:avLst/>
          </a:prstGeom>
        </p:spPr>
        <p:txBody>
          <a:bodyPr rIns="0" anchor="ctr"/>
          <a:lstStyle>
            <a:lvl1pPr marL="0" indent="0" algn="l">
              <a:buNone/>
              <a:defRPr sz="3600" b="1">
                <a:solidFill>
                  <a:schemeClr val="bg1"/>
                </a:solidFill>
                <a:latin typeface="Arial Black" panose="020B0A04020102020204" pitchFamily="34" charset="0"/>
                <a:ea typeface="Roboto Black" panose="02000000000000000000" pitchFamily="2" charset="0"/>
                <a:cs typeface="Open Sans ExtraBold" panose="020B0906030804020204" pitchFamily="34" charset="0"/>
              </a:defRPr>
            </a:lvl1pPr>
          </a:lstStyle>
          <a:p>
            <a:pPr lvl="0"/>
            <a:r>
              <a:rPr lang="ca-ES" noProof="0" dirty="0"/>
              <a:t>TÍTOL DE PRESENTACIÓ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0998C8C7-D0C0-DE42-A887-F5C34975614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8152" y="6199907"/>
            <a:ext cx="4772024" cy="356481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85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a-ES" noProof="0" dirty="0"/>
              <a:t>Subtítol de la presentació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29F82E7-5AF4-4EB3-A7EF-0647C97DB4CC}"/>
              </a:ext>
            </a:extLst>
          </p:cNvPr>
          <p:cNvSpPr/>
          <p:nvPr userDrawn="1"/>
        </p:nvSpPr>
        <p:spPr>
          <a:xfrm>
            <a:off x="18" y="-1"/>
            <a:ext cx="12191964" cy="5058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6" name="Imagen 5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612"/>
          <a:stretch/>
        </p:blipFill>
        <p:spPr>
          <a:xfrm>
            <a:off x="18" y="-1"/>
            <a:ext cx="1632229" cy="505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5341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36F1A666-4414-F945-BF3E-F0F5AAE0AF3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10800" y="2958900"/>
            <a:ext cx="9792000" cy="1321200"/>
          </a:xfrm>
          <a:prstGeom prst="rect">
            <a:avLst/>
          </a:prstGeom>
        </p:spPr>
        <p:txBody>
          <a:bodyPr anchor="ctr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="1">
                <a:solidFill>
                  <a:schemeClr val="accent1"/>
                </a:solidFill>
                <a:latin typeface="Arial Black" panose="020B0A04020102020204" pitchFamily="34" charset="0"/>
                <a:ea typeface="Roboto Slab Black" pitchFamily="2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a-ES" noProof="0" dirty="0"/>
              <a:t>Títol de la secció</a:t>
            </a:r>
          </a:p>
        </p:txBody>
      </p:sp>
      <p:pic>
        <p:nvPicPr>
          <p:cNvPr id="6" name="Imagen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6"/>
            <a:ext cx="12192000" cy="505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49351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cion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359880" y="748206"/>
            <a:ext cx="3704580" cy="2142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a-ES" altLang="ko-KR" noProof="0" dirty="0"/>
              <a:t>Inserta la teva imatge</a:t>
            </a:r>
          </a:p>
        </p:txBody>
      </p:sp>
      <p:sp>
        <p:nvSpPr>
          <p:cNvPr id="4" name="Marcador de texto 2"/>
          <p:cNvSpPr>
            <a:spLocks noGrp="1"/>
          </p:cNvSpPr>
          <p:nvPr>
            <p:ph type="body" idx="33" hasCustomPrompt="1"/>
          </p:nvPr>
        </p:nvSpPr>
        <p:spPr>
          <a:xfrm>
            <a:off x="359880" y="3012346"/>
            <a:ext cx="3703040" cy="396000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ct val="95000"/>
              </a:lnSpc>
              <a:buNone/>
              <a:defRPr sz="1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noProof="0" dirty="0"/>
              <a:t>Secció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41" hasCustomPrompt="1"/>
          </p:nvPr>
        </p:nvSpPr>
        <p:spPr>
          <a:xfrm>
            <a:off x="358340" y="3661361"/>
            <a:ext cx="3704580" cy="214233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a-ES" altLang="ko-KR" noProof="0" dirty="0"/>
              <a:t>Inserta la teva imatge</a:t>
            </a:r>
          </a:p>
        </p:txBody>
      </p:sp>
      <p:sp>
        <p:nvSpPr>
          <p:cNvPr id="8" name="Marcador de texto 2"/>
          <p:cNvSpPr>
            <a:spLocks noGrp="1"/>
          </p:cNvSpPr>
          <p:nvPr>
            <p:ph type="body" idx="42" hasCustomPrompt="1"/>
          </p:nvPr>
        </p:nvSpPr>
        <p:spPr>
          <a:xfrm>
            <a:off x="358340" y="5925503"/>
            <a:ext cx="3703040" cy="396000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ct val="95000"/>
              </a:lnSpc>
              <a:buNone/>
              <a:defRPr sz="1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noProof="0" dirty="0"/>
              <a:t>Secció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idx="43" hasCustomPrompt="1"/>
          </p:nvPr>
        </p:nvSpPr>
        <p:spPr>
          <a:xfrm>
            <a:off x="4221480" y="748206"/>
            <a:ext cx="3704580" cy="2142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a-ES" altLang="ko-KR" noProof="0" dirty="0"/>
              <a:t>Inserta la teva imatge</a:t>
            </a:r>
          </a:p>
        </p:txBody>
      </p:sp>
      <p:sp>
        <p:nvSpPr>
          <p:cNvPr id="10" name="Marcador de texto 2"/>
          <p:cNvSpPr>
            <a:spLocks noGrp="1"/>
          </p:cNvSpPr>
          <p:nvPr>
            <p:ph type="body" idx="44" hasCustomPrompt="1"/>
          </p:nvPr>
        </p:nvSpPr>
        <p:spPr>
          <a:xfrm>
            <a:off x="4221480" y="3012346"/>
            <a:ext cx="3703040" cy="396000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ct val="95000"/>
              </a:lnSpc>
              <a:buNone/>
              <a:defRPr sz="1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noProof="0" dirty="0"/>
              <a:t>Secció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idx="45" hasCustomPrompt="1"/>
          </p:nvPr>
        </p:nvSpPr>
        <p:spPr>
          <a:xfrm>
            <a:off x="4221480" y="3661361"/>
            <a:ext cx="3704580" cy="214233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a-ES" altLang="ko-KR" noProof="0" dirty="0"/>
              <a:t>Inserta la teva imatge</a:t>
            </a:r>
          </a:p>
        </p:txBody>
      </p:sp>
      <p:sp>
        <p:nvSpPr>
          <p:cNvPr id="12" name="Marcador de texto 2"/>
          <p:cNvSpPr>
            <a:spLocks noGrp="1"/>
          </p:cNvSpPr>
          <p:nvPr>
            <p:ph type="body" idx="46" hasCustomPrompt="1"/>
          </p:nvPr>
        </p:nvSpPr>
        <p:spPr>
          <a:xfrm>
            <a:off x="4221480" y="5925503"/>
            <a:ext cx="3703040" cy="396000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ct val="95000"/>
              </a:lnSpc>
              <a:buNone/>
              <a:defRPr sz="1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noProof="0" dirty="0"/>
              <a:t>Secció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idx="47" hasCustomPrompt="1"/>
          </p:nvPr>
        </p:nvSpPr>
        <p:spPr>
          <a:xfrm>
            <a:off x="8078460" y="748206"/>
            <a:ext cx="3704580" cy="2142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a-ES" altLang="ko-KR" noProof="0" dirty="0"/>
              <a:t>Inserta la teva imatge</a:t>
            </a:r>
          </a:p>
        </p:txBody>
      </p:sp>
      <p:sp>
        <p:nvSpPr>
          <p:cNvPr id="14" name="Marcador de texto 2"/>
          <p:cNvSpPr>
            <a:spLocks noGrp="1"/>
          </p:cNvSpPr>
          <p:nvPr>
            <p:ph type="body" idx="48" hasCustomPrompt="1"/>
          </p:nvPr>
        </p:nvSpPr>
        <p:spPr>
          <a:xfrm>
            <a:off x="8078460" y="3012346"/>
            <a:ext cx="3703040" cy="396000"/>
          </a:xfrm>
          <a:prstGeom prst="rect">
            <a:avLst/>
          </a:prstGeom>
        </p:spPr>
        <p:txBody>
          <a:bodyPr anchor="ctr" anchorCtr="0"/>
          <a:lstStyle>
            <a:lvl1pPr marL="0" marR="0" indent="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a-ES" noProof="0" dirty="0"/>
              <a:t>Secció</a:t>
            </a:r>
          </a:p>
        </p:txBody>
      </p:sp>
      <p:sp>
        <p:nvSpPr>
          <p:cNvPr id="15" name="Picture Placeholder 2"/>
          <p:cNvSpPr>
            <a:spLocks noGrp="1"/>
          </p:cNvSpPr>
          <p:nvPr>
            <p:ph type="pic" idx="49" hasCustomPrompt="1"/>
          </p:nvPr>
        </p:nvSpPr>
        <p:spPr>
          <a:xfrm>
            <a:off x="8078460" y="3661361"/>
            <a:ext cx="3704580" cy="214233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a-ES" altLang="ko-KR" noProof="0" dirty="0"/>
              <a:t>Inserta la teva imatge</a:t>
            </a:r>
          </a:p>
        </p:txBody>
      </p:sp>
      <p:sp>
        <p:nvSpPr>
          <p:cNvPr id="16" name="Marcador de texto 2"/>
          <p:cNvSpPr>
            <a:spLocks noGrp="1"/>
          </p:cNvSpPr>
          <p:nvPr>
            <p:ph type="body" idx="50" hasCustomPrompt="1"/>
          </p:nvPr>
        </p:nvSpPr>
        <p:spPr>
          <a:xfrm>
            <a:off x="8078460" y="5925503"/>
            <a:ext cx="3703040" cy="396000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ct val="95000"/>
              </a:lnSpc>
              <a:buNone/>
              <a:defRPr sz="1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noProof="0" dirty="0"/>
              <a:t>Secció</a:t>
            </a:r>
          </a:p>
        </p:txBody>
      </p:sp>
      <p:pic>
        <p:nvPicPr>
          <p:cNvPr id="19" name="Imagen 5">
            <a:extLst>
              <a:ext uri="{FF2B5EF4-FFF2-40B4-BE49-F238E27FC236}">
                <a16:creationId xmlns:a16="http://schemas.microsoft.com/office/drawing/2014/main" id="{91BAD62C-BA74-4062-B0C6-BDE6CEE4C1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6"/>
            <a:ext cx="12192000" cy="505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13786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raporta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0998C8C7-D0C0-DE42-A887-F5C34975614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53025" y="5574687"/>
            <a:ext cx="3778667" cy="981701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500" baseline="0">
                <a:solidFill>
                  <a:schemeClr val="bg1"/>
                </a:solidFill>
                <a:latin typeface="+mn-lt"/>
                <a:ea typeface="Roboto" panose="02000000000000000000" pitchFamily="2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ca-ES" noProof="0" dirty="0" err="1"/>
              <a:t>Lorem</a:t>
            </a:r>
            <a:r>
              <a:rPr lang="ca-ES" noProof="0" dirty="0"/>
              <a:t> </a:t>
            </a:r>
            <a:r>
              <a:rPr lang="ca-ES" noProof="0" dirty="0" err="1"/>
              <a:t>ipsum</a:t>
            </a:r>
            <a:r>
              <a:rPr lang="ca-ES" noProof="0" dirty="0"/>
              <a:t> dolor sit </a:t>
            </a:r>
            <a:r>
              <a:rPr lang="ca-ES" noProof="0" dirty="0" err="1"/>
              <a:t>amet</a:t>
            </a:r>
            <a:r>
              <a:rPr lang="ca-ES" noProof="0" dirty="0"/>
              <a:t>, </a:t>
            </a:r>
            <a:r>
              <a:rPr lang="ca-ES" noProof="0" dirty="0" err="1"/>
              <a:t>consectetur</a:t>
            </a:r>
            <a:r>
              <a:rPr lang="ca-ES" noProof="0" dirty="0"/>
              <a:t> </a:t>
            </a:r>
            <a:r>
              <a:rPr lang="ca-ES" noProof="0" dirty="0" err="1"/>
              <a:t>adipiscing</a:t>
            </a:r>
            <a:r>
              <a:rPr lang="ca-ES" noProof="0" dirty="0"/>
              <a:t> elit. </a:t>
            </a:r>
            <a:r>
              <a:rPr lang="ca-ES" noProof="0" dirty="0" err="1"/>
              <a:t>Etiam</a:t>
            </a:r>
            <a:r>
              <a:rPr lang="ca-ES" noProof="0" dirty="0"/>
              <a:t> </a:t>
            </a:r>
            <a:r>
              <a:rPr lang="ca-ES" noProof="0" dirty="0" err="1"/>
              <a:t>tempor</a:t>
            </a:r>
            <a:r>
              <a:rPr lang="ca-ES" noProof="0" dirty="0"/>
              <a:t> </a:t>
            </a:r>
            <a:r>
              <a:rPr lang="ca-ES" noProof="0" dirty="0" err="1"/>
              <a:t>semper</a:t>
            </a:r>
            <a:r>
              <a:rPr lang="ca-ES" noProof="0" dirty="0"/>
              <a:t> </a:t>
            </a:r>
            <a:r>
              <a:rPr lang="ca-ES" noProof="0" dirty="0" err="1"/>
              <a:t>felis</a:t>
            </a:r>
            <a:r>
              <a:rPr lang="ca-ES" noProof="0" dirty="0"/>
              <a:t> </a:t>
            </a:r>
            <a:r>
              <a:rPr lang="ca-ES" noProof="0" dirty="0" err="1"/>
              <a:t>eget</a:t>
            </a:r>
            <a:r>
              <a:rPr lang="ca-ES" noProof="0" dirty="0"/>
              <a:t> </a:t>
            </a:r>
            <a:r>
              <a:rPr lang="ca-ES" noProof="0" dirty="0" err="1"/>
              <a:t>luctus</a:t>
            </a:r>
            <a:r>
              <a:rPr lang="ca-ES" noProof="0" dirty="0"/>
              <a:t>. </a:t>
            </a:r>
            <a:r>
              <a:rPr lang="ca-ES" noProof="0" dirty="0" err="1"/>
              <a:t>Proin</a:t>
            </a:r>
            <a:r>
              <a:rPr lang="ca-ES" noProof="0" dirty="0"/>
              <a:t> </a:t>
            </a:r>
            <a:r>
              <a:rPr lang="ca-ES" noProof="0" dirty="0" err="1"/>
              <a:t>hendrerit</a:t>
            </a:r>
            <a:r>
              <a:rPr lang="ca-ES" noProof="0" dirty="0"/>
              <a:t> eros in </a:t>
            </a:r>
            <a:r>
              <a:rPr lang="ca-ES" noProof="0" dirty="0" err="1"/>
              <a:t>malesuada</a:t>
            </a:r>
            <a:r>
              <a:rPr lang="ca-ES" noProof="0" dirty="0"/>
              <a:t> </a:t>
            </a:r>
            <a:r>
              <a:rPr lang="ca-ES" noProof="0" dirty="0" err="1"/>
              <a:t>tincidunt</a:t>
            </a:r>
            <a:endParaRPr lang="ca-ES" noProof="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E6FDBF6-D067-454C-8465-DEA930EE119F}"/>
              </a:ext>
            </a:extLst>
          </p:cNvPr>
          <p:cNvSpPr/>
          <p:nvPr userDrawn="1"/>
        </p:nvSpPr>
        <p:spPr>
          <a:xfrm>
            <a:off x="18" y="-1"/>
            <a:ext cx="12191964" cy="5058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10" name="Imagen 5">
            <a:extLst>
              <a:ext uri="{FF2B5EF4-FFF2-40B4-BE49-F238E27FC236}">
                <a16:creationId xmlns:a16="http://schemas.microsoft.com/office/drawing/2014/main" id="{D0957031-33E4-44BB-8F63-EFD2255202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612"/>
          <a:stretch/>
        </p:blipFill>
        <p:spPr>
          <a:xfrm>
            <a:off x="18" y="-1"/>
            <a:ext cx="1632229" cy="505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2923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36F1A666-4414-F945-BF3E-F0F5AAE0AF3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10800" y="2958900"/>
            <a:ext cx="9792000" cy="1321200"/>
          </a:xfrm>
          <a:prstGeom prst="rect">
            <a:avLst/>
          </a:prstGeom>
        </p:spPr>
        <p:txBody>
          <a:bodyPr anchor="ctr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="1">
                <a:solidFill>
                  <a:schemeClr val="accent1"/>
                </a:solidFill>
                <a:latin typeface="Arial Black" panose="020B0A04020102020204" pitchFamily="34" charset="0"/>
                <a:ea typeface="Roboto Slab Black" pitchFamily="2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a-ES" noProof="0" dirty="0"/>
              <a:t>Títol de la secció</a:t>
            </a:r>
          </a:p>
        </p:txBody>
      </p:sp>
      <p:pic>
        <p:nvPicPr>
          <p:cNvPr id="6" name="Imagen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6"/>
            <a:ext cx="12192000" cy="505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187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t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0" y="505840"/>
            <a:ext cx="12192000" cy="63521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2000">
                <a:latin typeface="Arial" panose="020B0604020202020204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a-ES" altLang="ko-KR" noProof="0" dirty="0"/>
              <a:t>Inserta la teva imatge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2D86A06C-5431-457C-B9CE-27F0432A14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6"/>
            <a:ext cx="12192000" cy="505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725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0" y="505840"/>
            <a:ext cx="12192000" cy="635215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lang="ko-KR" altLang="en-US" sz="2000" dirty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a-ES" altLang="ko-KR" noProof="0" dirty="0"/>
              <a:t>Inserta la teva imatge</a:t>
            </a:r>
          </a:p>
        </p:txBody>
      </p:sp>
      <p:sp>
        <p:nvSpPr>
          <p:cNvPr id="5" name="Marcador de texto 2"/>
          <p:cNvSpPr>
            <a:spLocks noGrp="1"/>
          </p:cNvSpPr>
          <p:nvPr>
            <p:ph type="body" idx="33" hasCustomPrompt="1"/>
          </p:nvPr>
        </p:nvSpPr>
        <p:spPr>
          <a:xfrm>
            <a:off x="1421829" y="5950006"/>
            <a:ext cx="10667252" cy="396000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ct val="95000"/>
              </a:lnSpc>
              <a:buNone/>
              <a:defRPr sz="2200" b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noProof="0" dirty="0"/>
              <a:t>Subtítol</a:t>
            </a:r>
          </a:p>
        </p:txBody>
      </p:sp>
      <p:sp>
        <p:nvSpPr>
          <p:cNvPr id="7" name="Marcador de texto 2"/>
          <p:cNvSpPr>
            <a:spLocks noGrp="1"/>
          </p:cNvSpPr>
          <p:nvPr>
            <p:ph type="body" idx="34" hasCustomPrompt="1"/>
          </p:nvPr>
        </p:nvSpPr>
        <p:spPr>
          <a:xfrm>
            <a:off x="1421829" y="6364603"/>
            <a:ext cx="10667252" cy="396000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ct val="95000"/>
              </a:lnSpc>
              <a:buNone/>
              <a:defRPr sz="2200" b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noProof="0" dirty="0"/>
              <a:t>Subtítol</a:t>
            </a:r>
          </a:p>
        </p:txBody>
      </p:sp>
      <p:sp>
        <p:nvSpPr>
          <p:cNvPr id="8" name="Marcador de texto 2"/>
          <p:cNvSpPr>
            <a:spLocks noGrp="1"/>
          </p:cNvSpPr>
          <p:nvPr>
            <p:ph type="body" idx="35" hasCustomPrompt="1"/>
          </p:nvPr>
        </p:nvSpPr>
        <p:spPr>
          <a:xfrm>
            <a:off x="1421829" y="5535409"/>
            <a:ext cx="10667253" cy="396000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ct val="95000"/>
              </a:lnSpc>
              <a:buNone/>
              <a:defRPr sz="2800" b="0">
                <a:solidFill>
                  <a:schemeClr val="bg1"/>
                </a:solidFill>
                <a:latin typeface="Arial Black" panose="020B0A04020102020204" pitchFamily="34" charset="0"/>
                <a:ea typeface="Roboto Black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noProof="0" dirty="0"/>
              <a:t>Títol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idx="37" hasCustomPrompt="1"/>
          </p:nvPr>
        </p:nvSpPr>
        <p:spPr>
          <a:xfrm>
            <a:off x="97273" y="5535409"/>
            <a:ext cx="1227282" cy="122519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a-ES" altLang="ko-KR" noProof="0" dirty="0"/>
              <a:t>Inserta la teva imatge</a:t>
            </a:r>
          </a:p>
        </p:txBody>
      </p:sp>
      <p:pic>
        <p:nvPicPr>
          <p:cNvPr id="9" name="Imagen 5">
            <a:extLst>
              <a:ext uri="{FF2B5EF4-FFF2-40B4-BE49-F238E27FC236}">
                <a16:creationId xmlns:a16="http://schemas.microsoft.com/office/drawing/2014/main" id="{2F671E1D-70B2-4BF1-996A-A70989AFB0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6"/>
            <a:ext cx="12192000" cy="505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263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ing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631152-C3DC-F64B-9F0E-FC2C34A0C187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64500" y="1567580"/>
            <a:ext cx="11418540" cy="4845920"/>
          </a:xfrm>
          <a:prstGeom prst="rect">
            <a:avLst/>
          </a:prstGeom>
        </p:spPr>
        <p:txBody>
          <a:bodyPr/>
          <a:lstStyle>
            <a:lvl1pPr marL="496888" indent="-496888">
              <a:lnSpc>
                <a:spcPct val="100000"/>
              </a:lnSpc>
              <a:buClr>
                <a:srgbClr val="90282A"/>
              </a:buClr>
              <a:buFont typeface=".Lucida Grande UI Regular"/>
              <a:buChar char="►"/>
              <a:tabLst/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93763" indent="-436563">
              <a:lnSpc>
                <a:spcPct val="100000"/>
              </a:lnSpc>
              <a:buClr>
                <a:srgbClr val="90282A"/>
              </a:buClr>
              <a:buFont typeface=".Lucida Grande UI Regular"/>
              <a:buChar char="►"/>
              <a:tabLst/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89050" indent="-374650">
              <a:lnSpc>
                <a:spcPct val="100000"/>
              </a:lnSpc>
              <a:buClr>
                <a:srgbClr val="90282A"/>
              </a:buClr>
              <a:buFont typeface=".Lucida Grande UI Regular"/>
              <a:buChar char="►"/>
              <a:tabLst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95450" indent="-323850">
              <a:lnSpc>
                <a:spcPct val="100000"/>
              </a:lnSpc>
              <a:buClr>
                <a:srgbClr val="90282A"/>
              </a:buClr>
              <a:buFont typeface=".Lucida Grande UI Regular"/>
              <a:buChar char="►"/>
              <a:tabLst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74888" indent="-446088">
              <a:lnSpc>
                <a:spcPct val="100000"/>
              </a:lnSpc>
              <a:buClr>
                <a:srgbClr val="90282A"/>
              </a:buClr>
              <a:buFont typeface=".Lucida Grande UI Regular"/>
              <a:buChar char="►"/>
              <a:tabLst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a-ES" noProof="0" dirty="0"/>
              <a:t>Primer nivell</a:t>
            </a:r>
          </a:p>
          <a:p>
            <a:pPr lvl="1"/>
            <a:r>
              <a:rPr lang="ca-ES" noProof="0" dirty="0"/>
              <a:t>Segon nivell</a:t>
            </a:r>
          </a:p>
          <a:p>
            <a:pPr lvl="2"/>
            <a:r>
              <a:rPr lang="ca-ES" noProof="0" dirty="0"/>
              <a:t>Tercer nivell</a:t>
            </a:r>
          </a:p>
          <a:p>
            <a:pPr lvl="3"/>
            <a:r>
              <a:rPr lang="ca-ES" noProof="0" dirty="0"/>
              <a:t>Quart nivell</a:t>
            </a:r>
          </a:p>
          <a:p>
            <a:pPr lvl="4"/>
            <a:r>
              <a:rPr lang="ca-ES" noProof="0" dirty="0"/>
              <a:t>Cinquè nivell</a:t>
            </a:r>
          </a:p>
        </p:txBody>
      </p:sp>
      <p:sp>
        <p:nvSpPr>
          <p:cNvPr id="8" name="Marcador de texto 2"/>
          <p:cNvSpPr>
            <a:spLocks noGrp="1"/>
          </p:cNvSpPr>
          <p:nvPr>
            <p:ph type="body" idx="39" hasCustomPrompt="1"/>
          </p:nvPr>
        </p:nvSpPr>
        <p:spPr>
          <a:xfrm>
            <a:off x="364500" y="754110"/>
            <a:ext cx="11418540" cy="565200"/>
          </a:xfrm>
          <a:prstGeom prst="rect">
            <a:avLst/>
          </a:prstGeom>
        </p:spPr>
        <p:txBody>
          <a:bodyPr lIns="0" anchor="t" anchorCtr="0"/>
          <a:lstStyle>
            <a:lvl1pPr marL="0" indent="0">
              <a:lnSpc>
                <a:spcPct val="95000"/>
              </a:lnSpc>
              <a:buNone/>
              <a:defRPr sz="3600" b="1">
                <a:solidFill>
                  <a:srgbClr val="90292A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noProof="0" dirty="0"/>
              <a:t>Títol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758DF28-0BA8-4D17-8777-BA9F03D9D9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6"/>
            <a:ext cx="12192000" cy="505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076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texto 2"/>
          <p:cNvSpPr>
            <a:spLocks noGrp="1"/>
          </p:cNvSpPr>
          <p:nvPr>
            <p:ph type="body" idx="39" hasCustomPrompt="1"/>
          </p:nvPr>
        </p:nvSpPr>
        <p:spPr>
          <a:xfrm>
            <a:off x="364500" y="754110"/>
            <a:ext cx="11418540" cy="565200"/>
          </a:xfrm>
          <a:prstGeom prst="rect">
            <a:avLst/>
          </a:prstGeom>
        </p:spPr>
        <p:txBody>
          <a:bodyPr lIns="0" anchor="t" anchorCtr="0"/>
          <a:lstStyle>
            <a:lvl1pPr marL="0" indent="0">
              <a:lnSpc>
                <a:spcPct val="95000"/>
              </a:lnSpc>
              <a:buNone/>
              <a:defRPr sz="3600" b="1">
                <a:solidFill>
                  <a:srgbClr val="90292A"/>
                </a:solidFill>
                <a:latin typeface="Arial Black" panose="020B0A04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noProof="0" dirty="0"/>
              <a:t>Títol</a:t>
            </a:r>
          </a:p>
        </p:txBody>
      </p:sp>
      <p:pic>
        <p:nvPicPr>
          <p:cNvPr id="5" name="Imagen 5">
            <a:extLst>
              <a:ext uri="{FF2B5EF4-FFF2-40B4-BE49-F238E27FC236}">
                <a16:creationId xmlns:a16="http://schemas.microsoft.com/office/drawing/2014/main" id="{23A61734-0788-4F4D-BAE9-49AFCA9120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6"/>
            <a:ext cx="12192000" cy="505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747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 i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364500" y="1574800"/>
            <a:ext cx="5152896" cy="48005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a-ES" altLang="ko-KR" noProof="0" dirty="0"/>
              <a:t>Inserta la teva imatge</a:t>
            </a:r>
          </a:p>
        </p:txBody>
      </p:sp>
      <p:sp>
        <p:nvSpPr>
          <p:cNvPr id="4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5696402" y="1574801"/>
            <a:ext cx="6086638" cy="480059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5000"/>
              </a:lnSpc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noProof="0" dirty="0" err="1"/>
              <a:t>Lorem</a:t>
            </a:r>
            <a:r>
              <a:rPr lang="ca-ES" noProof="0" dirty="0"/>
              <a:t> </a:t>
            </a:r>
            <a:r>
              <a:rPr lang="ca-ES" noProof="0" dirty="0" err="1"/>
              <a:t>ipsum</a:t>
            </a:r>
            <a:r>
              <a:rPr lang="ca-ES" noProof="0" dirty="0"/>
              <a:t> dolor sit </a:t>
            </a:r>
            <a:r>
              <a:rPr lang="ca-ES" noProof="0" dirty="0" err="1"/>
              <a:t>amet</a:t>
            </a:r>
            <a:r>
              <a:rPr lang="ca-ES" noProof="0" dirty="0"/>
              <a:t>, </a:t>
            </a:r>
            <a:r>
              <a:rPr lang="ca-ES" noProof="0" dirty="0" err="1"/>
              <a:t>consectetur</a:t>
            </a:r>
            <a:r>
              <a:rPr lang="ca-ES" noProof="0" dirty="0"/>
              <a:t> </a:t>
            </a:r>
            <a:r>
              <a:rPr lang="ca-ES" noProof="0" dirty="0" err="1"/>
              <a:t>adipiscing</a:t>
            </a:r>
            <a:r>
              <a:rPr lang="ca-ES" noProof="0" dirty="0"/>
              <a:t> elit. </a:t>
            </a:r>
            <a:r>
              <a:rPr lang="ca-ES" noProof="0" dirty="0" err="1"/>
              <a:t>Etiam</a:t>
            </a:r>
            <a:r>
              <a:rPr lang="ca-ES" noProof="0" dirty="0"/>
              <a:t> </a:t>
            </a:r>
            <a:r>
              <a:rPr lang="ca-ES" noProof="0" dirty="0" err="1"/>
              <a:t>tempor</a:t>
            </a:r>
            <a:r>
              <a:rPr lang="ca-ES" noProof="0" dirty="0"/>
              <a:t> </a:t>
            </a:r>
            <a:r>
              <a:rPr lang="ca-ES" noProof="0" dirty="0" err="1"/>
              <a:t>semper</a:t>
            </a:r>
            <a:r>
              <a:rPr lang="ca-ES" noProof="0" dirty="0"/>
              <a:t> </a:t>
            </a:r>
            <a:r>
              <a:rPr lang="ca-ES" noProof="0" dirty="0" err="1"/>
              <a:t>felis</a:t>
            </a:r>
            <a:r>
              <a:rPr lang="ca-ES" noProof="0" dirty="0"/>
              <a:t> </a:t>
            </a:r>
            <a:r>
              <a:rPr lang="ca-ES" noProof="0" dirty="0" err="1"/>
              <a:t>eget</a:t>
            </a:r>
            <a:r>
              <a:rPr lang="ca-ES" noProof="0" dirty="0"/>
              <a:t> </a:t>
            </a:r>
            <a:r>
              <a:rPr lang="ca-ES" noProof="0" dirty="0" err="1"/>
              <a:t>luctus</a:t>
            </a:r>
            <a:r>
              <a:rPr lang="ca-ES" noProof="0" dirty="0"/>
              <a:t>. </a:t>
            </a:r>
            <a:r>
              <a:rPr lang="ca-ES" noProof="0" dirty="0" err="1"/>
              <a:t>Proin</a:t>
            </a:r>
            <a:r>
              <a:rPr lang="ca-ES" noProof="0" dirty="0"/>
              <a:t> </a:t>
            </a:r>
            <a:r>
              <a:rPr lang="ca-ES" noProof="0" dirty="0" err="1"/>
              <a:t>hendrerit</a:t>
            </a:r>
            <a:r>
              <a:rPr lang="ca-ES" noProof="0" dirty="0"/>
              <a:t> eros in </a:t>
            </a:r>
            <a:r>
              <a:rPr lang="ca-ES" noProof="0" dirty="0" err="1"/>
              <a:t>malesuada</a:t>
            </a:r>
            <a:r>
              <a:rPr lang="ca-ES" noProof="0" dirty="0"/>
              <a:t> </a:t>
            </a:r>
            <a:r>
              <a:rPr lang="ca-ES" noProof="0" dirty="0" err="1"/>
              <a:t>tincidunt</a:t>
            </a:r>
            <a:r>
              <a:rPr lang="ca-ES" noProof="0" dirty="0"/>
              <a:t>. </a:t>
            </a:r>
            <a:r>
              <a:rPr lang="ca-ES" noProof="0" dirty="0" err="1"/>
              <a:t>Quisque</a:t>
            </a:r>
            <a:r>
              <a:rPr lang="ca-ES" noProof="0" dirty="0"/>
              <a:t> </a:t>
            </a:r>
            <a:r>
              <a:rPr lang="ca-ES" noProof="0" dirty="0" err="1"/>
              <a:t>vestibulum</a:t>
            </a:r>
            <a:r>
              <a:rPr lang="ca-ES" noProof="0" dirty="0"/>
              <a:t> </a:t>
            </a:r>
            <a:r>
              <a:rPr lang="ca-ES" noProof="0" dirty="0" err="1"/>
              <a:t>auctor</a:t>
            </a:r>
            <a:r>
              <a:rPr lang="ca-ES" noProof="0" dirty="0"/>
              <a:t> </a:t>
            </a:r>
            <a:r>
              <a:rPr lang="ca-ES" noProof="0" dirty="0" err="1"/>
              <a:t>quam</a:t>
            </a:r>
            <a:r>
              <a:rPr lang="ca-ES" noProof="0" dirty="0"/>
              <a:t>, non </a:t>
            </a:r>
            <a:r>
              <a:rPr lang="ca-ES" noProof="0" dirty="0" err="1"/>
              <a:t>mattis</a:t>
            </a:r>
            <a:r>
              <a:rPr lang="ca-ES" noProof="0" dirty="0"/>
              <a:t> </a:t>
            </a:r>
            <a:r>
              <a:rPr lang="ca-ES" noProof="0" dirty="0" err="1"/>
              <a:t>ante</a:t>
            </a:r>
            <a:r>
              <a:rPr lang="ca-ES" noProof="0" dirty="0"/>
              <a:t> </a:t>
            </a:r>
            <a:r>
              <a:rPr lang="ca-ES" noProof="0" dirty="0" err="1"/>
              <a:t>euismod</a:t>
            </a:r>
            <a:r>
              <a:rPr lang="ca-ES" noProof="0" dirty="0"/>
              <a:t> eu. </a:t>
            </a:r>
            <a:r>
              <a:rPr lang="ca-ES" noProof="0" dirty="0" err="1"/>
              <a:t>Nam</a:t>
            </a:r>
            <a:r>
              <a:rPr lang="ca-ES" noProof="0" dirty="0"/>
              <a:t> eu </a:t>
            </a:r>
            <a:r>
              <a:rPr lang="ca-ES" noProof="0" dirty="0" err="1"/>
              <a:t>mattis</a:t>
            </a:r>
            <a:r>
              <a:rPr lang="ca-ES" noProof="0" dirty="0"/>
              <a:t> leo. Mauris </a:t>
            </a:r>
            <a:r>
              <a:rPr lang="ca-ES" noProof="0" dirty="0" err="1"/>
              <a:t>placerat</a:t>
            </a:r>
            <a:r>
              <a:rPr lang="ca-ES" noProof="0" dirty="0"/>
              <a:t> </a:t>
            </a:r>
            <a:r>
              <a:rPr lang="ca-ES" noProof="0" dirty="0" err="1"/>
              <a:t>sed</a:t>
            </a:r>
            <a:r>
              <a:rPr lang="ca-ES" noProof="0" dirty="0"/>
              <a:t> dui </a:t>
            </a:r>
            <a:r>
              <a:rPr lang="ca-ES" noProof="0" dirty="0" err="1"/>
              <a:t>facilisis</a:t>
            </a:r>
            <a:r>
              <a:rPr lang="ca-ES" noProof="0" dirty="0"/>
              <a:t> </a:t>
            </a:r>
            <a:r>
              <a:rPr lang="ca-ES" noProof="0" dirty="0" err="1"/>
              <a:t>mattis</a:t>
            </a:r>
            <a:r>
              <a:rPr lang="ca-ES" noProof="0" dirty="0"/>
              <a:t>. </a:t>
            </a:r>
            <a:r>
              <a:rPr lang="ca-ES" noProof="0" dirty="0" err="1"/>
              <a:t>Fusce</a:t>
            </a:r>
            <a:r>
              <a:rPr lang="ca-ES" noProof="0" dirty="0"/>
              <a:t> et </a:t>
            </a:r>
            <a:r>
              <a:rPr lang="ca-ES" noProof="0" dirty="0" err="1"/>
              <a:t>volutpat</a:t>
            </a:r>
            <a:r>
              <a:rPr lang="ca-ES" noProof="0" dirty="0"/>
              <a:t> dolor, eu </a:t>
            </a:r>
            <a:r>
              <a:rPr lang="ca-ES" noProof="0" dirty="0" err="1"/>
              <a:t>posuere</a:t>
            </a:r>
            <a:r>
              <a:rPr lang="ca-ES" noProof="0" dirty="0"/>
              <a:t> ex. Donec </a:t>
            </a:r>
            <a:r>
              <a:rPr lang="ca-ES" noProof="0" dirty="0" err="1"/>
              <a:t>sed</a:t>
            </a:r>
            <a:r>
              <a:rPr lang="ca-ES" noProof="0" dirty="0"/>
              <a:t> </a:t>
            </a:r>
            <a:r>
              <a:rPr lang="ca-ES" noProof="0" dirty="0" err="1"/>
              <a:t>tincidunt</a:t>
            </a:r>
            <a:r>
              <a:rPr lang="ca-ES" noProof="0" dirty="0"/>
              <a:t> </a:t>
            </a:r>
            <a:r>
              <a:rPr lang="ca-ES" noProof="0" dirty="0" err="1"/>
              <a:t>ligula</a:t>
            </a:r>
            <a:r>
              <a:rPr lang="ca-ES" noProof="0" dirty="0"/>
              <a:t>, </a:t>
            </a:r>
            <a:r>
              <a:rPr lang="ca-ES" noProof="0" dirty="0" err="1"/>
              <a:t>nec</a:t>
            </a:r>
            <a:r>
              <a:rPr lang="ca-ES" noProof="0" dirty="0"/>
              <a:t> </a:t>
            </a:r>
            <a:r>
              <a:rPr lang="ca-ES" noProof="0" dirty="0" err="1"/>
              <a:t>auctor</a:t>
            </a:r>
            <a:r>
              <a:rPr lang="ca-ES" noProof="0" dirty="0"/>
              <a:t> </a:t>
            </a:r>
            <a:r>
              <a:rPr lang="ca-ES" noProof="0" dirty="0" err="1"/>
              <a:t>nibh</a:t>
            </a:r>
            <a:r>
              <a:rPr lang="ca-ES" noProof="0" dirty="0"/>
              <a:t>. </a:t>
            </a:r>
            <a:r>
              <a:rPr lang="ca-ES" noProof="0" dirty="0" err="1"/>
              <a:t>Curabitur</a:t>
            </a:r>
            <a:r>
              <a:rPr lang="ca-ES" noProof="0" dirty="0"/>
              <a:t> </a:t>
            </a:r>
            <a:r>
              <a:rPr lang="ca-ES" noProof="0" dirty="0" err="1"/>
              <a:t>hendrerit</a:t>
            </a:r>
            <a:r>
              <a:rPr lang="ca-ES" noProof="0" dirty="0"/>
              <a:t> </a:t>
            </a:r>
            <a:r>
              <a:rPr lang="ca-ES" noProof="0" dirty="0" err="1"/>
              <a:t>id</a:t>
            </a:r>
            <a:r>
              <a:rPr lang="ca-ES" noProof="0" dirty="0"/>
              <a:t> </a:t>
            </a:r>
            <a:r>
              <a:rPr lang="ca-ES" noProof="0" dirty="0" err="1"/>
              <a:t>orci</a:t>
            </a:r>
            <a:r>
              <a:rPr lang="ca-ES" noProof="0" dirty="0"/>
              <a:t> vel </a:t>
            </a:r>
            <a:r>
              <a:rPr lang="ca-ES" noProof="0" dirty="0" err="1"/>
              <a:t>pharetra</a:t>
            </a:r>
            <a:r>
              <a:rPr lang="ca-ES" noProof="0" dirty="0"/>
              <a:t>.</a:t>
            </a:r>
          </a:p>
        </p:txBody>
      </p:sp>
      <p:sp>
        <p:nvSpPr>
          <p:cNvPr id="9" name="Marcador de texto 2"/>
          <p:cNvSpPr>
            <a:spLocks noGrp="1"/>
          </p:cNvSpPr>
          <p:nvPr>
            <p:ph type="body" idx="39" hasCustomPrompt="1"/>
          </p:nvPr>
        </p:nvSpPr>
        <p:spPr>
          <a:xfrm>
            <a:off x="364500" y="754110"/>
            <a:ext cx="11418540" cy="565200"/>
          </a:xfrm>
          <a:prstGeom prst="rect">
            <a:avLst/>
          </a:prstGeom>
        </p:spPr>
        <p:txBody>
          <a:bodyPr lIns="0" anchor="t" anchorCtr="0"/>
          <a:lstStyle>
            <a:lvl1pPr marL="0" indent="0">
              <a:lnSpc>
                <a:spcPct val="95000"/>
              </a:lnSpc>
              <a:buNone/>
              <a:defRPr sz="3600" b="1">
                <a:solidFill>
                  <a:srgbClr val="90292A"/>
                </a:solidFill>
                <a:latin typeface="Arial Black" panose="020B0A04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noProof="0" dirty="0"/>
              <a:t>Títol</a:t>
            </a:r>
          </a:p>
        </p:txBody>
      </p:sp>
      <p:pic>
        <p:nvPicPr>
          <p:cNvPr id="8" name="Imagen 5">
            <a:extLst>
              <a:ext uri="{FF2B5EF4-FFF2-40B4-BE49-F238E27FC236}">
                <a16:creationId xmlns:a16="http://schemas.microsoft.com/office/drawing/2014/main" id="{7394767A-3F57-4661-8EE8-3A338D2A4E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6"/>
            <a:ext cx="12192000" cy="505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307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364500" y="2000755"/>
            <a:ext cx="3704580" cy="22540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a-ES" altLang="ko-KR" noProof="0" dirty="0"/>
              <a:t>Inserta la teva imatge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22" hasCustomPrompt="1"/>
          </p:nvPr>
        </p:nvSpPr>
        <p:spPr>
          <a:xfrm>
            <a:off x="4221480" y="2000755"/>
            <a:ext cx="3704580" cy="22540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a-ES" altLang="ko-KR" noProof="0" dirty="0"/>
              <a:t>Inserta la teva imatge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idx="26" hasCustomPrompt="1"/>
          </p:nvPr>
        </p:nvSpPr>
        <p:spPr>
          <a:xfrm>
            <a:off x="8078460" y="2000755"/>
            <a:ext cx="3704580" cy="22540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a-ES" altLang="ko-KR" noProof="0" dirty="0"/>
              <a:t>Inserta la teva imatge</a:t>
            </a:r>
          </a:p>
        </p:txBody>
      </p:sp>
      <p:sp>
        <p:nvSpPr>
          <p:cNvPr id="12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364501" y="5299128"/>
            <a:ext cx="3704581" cy="11556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5000"/>
              </a:lnSpc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noProof="0" dirty="0" err="1"/>
              <a:t>Lorem</a:t>
            </a:r>
            <a:r>
              <a:rPr lang="ca-ES" noProof="0" dirty="0"/>
              <a:t> </a:t>
            </a:r>
            <a:r>
              <a:rPr lang="ca-ES" noProof="0" dirty="0" err="1"/>
              <a:t>ipsum</a:t>
            </a:r>
            <a:r>
              <a:rPr lang="ca-ES" noProof="0" dirty="0"/>
              <a:t> dolor sit </a:t>
            </a:r>
            <a:r>
              <a:rPr lang="ca-ES" noProof="0" dirty="0" err="1"/>
              <a:t>amet</a:t>
            </a:r>
            <a:r>
              <a:rPr lang="ca-ES" noProof="0" dirty="0"/>
              <a:t>, </a:t>
            </a:r>
            <a:r>
              <a:rPr lang="ca-ES" noProof="0" dirty="0" err="1"/>
              <a:t>consectetur</a:t>
            </a:r>
            <a:r>
              <a:rPr lang="ca-ES" noProof="0" dirty="0"/>
              <a:t> </a:t>
            </a:r>
            <a:r>
              <a:rPr lang="ca-ES" noProof="0" dirty="0" err="1"/>
              <a:t>adipiscing</a:t>
            </a:r>
            <a:r>
              <a:rPr lang="ca-ES" noProof="0" dirty="0"/>
              <a:t> elit. </a:t>
            </a:r>
            <a:r>
              <a:rPr lang="ca-ES" noProof="0" dirty="0" err="1"/>
              <a:t>Etiam</a:t>
            </a:r>
            <a:r>
              <a:rPr lang="ca-ES" noProof="0" dirty="0"/>
              <a:t> </a:t>
            </a:r>
            <a:r>
              <a:rPr lang="ca-ES" noProof="0" dirty="0" err="1"/>
              <a:t>tempor</a:t>
            </a:r>
            <a:r>
              <a:rPr lang="ca-ES" noProof="0" dirty="0"/>
              <a:t> </a:t>
            </a:r>
            <a:r>
              <a:rPr lang="ca-ES" noProof="0" dirty="0" err="1"/>
              <a:t>semper</a:t>
            </a:r>
            <a:r>
              <a:rPr lang="ca-ES" noProof="0" dirty="0"/>
              <a:t> </a:t>
            </a:r>
            <a:r>
              <a:rPr lang="ca-ES" noProof="0" dirty="0" err="1"/>
              <a:t>felis</a:t>
            </a:r>
            <a:r>
              <a:rPr lang="ca-ES" noProof="0" dirty="0"/>
              <a:t> </a:t>
            </a:r>
            <a:r>
              <a:rPr lang="ca-ES" noProof="0" dirty="0" err="1"/>
              <a:t>eget</a:t>
            </a:r>
            <a:r>
              <a:rPr lang="ca-ES" noProof="0" dirty="0"/>
              <a:t> </a:t>
            </a:r>
            <a:r>
              <a:rPr lang="ca-ES" noProof="0" dirty="0" err="1"/>
              <a:t>luctus</a:t>
            </a:r>
            <a:r>
              <a:rPr lang="ca-ES" noProof="0" dirty="0"/>
              <a:t>.</a:t>
            </a:r>
          </a:p>
        </p:txBody>
      </p:sp>
      <p:sp>
        <p:nvSpPr>
          <p:cNvPr id="13" name="Marcador de texto 2"/>
          <p:cNvSpPr>
            <a:spLocks noGrp="1"/>
          </p:cNvSpPr>
          <p:nvPr>
            <p:ph type="body" idx="31" hasCustomPrompt="1"/>
          </p:nvPr>
        </p:nvSpPr>
        <p:spPr>
          <a:xfrm>
            <a:off x="4221479" y="5299128"/>
            <a:ext cx="3704581" cy="11556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5000"/>
              </a:lnSpc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noProof="0" dirty="0" err="1"/>
              <a:t>Lorem</a:t>
            </a:r>
            <a:r>
              <a:rPr lang="ca-ES" noProof="0" dirty="0"/>
              <a:t> </a:t>
            </a:r>
            <a:r>
              <a:rPr lang="ca-ES" noProof="0" dirty="0" err="1"/>
              <a:t>ipsum</a:t>
            </a:r>
            <a:r>
              <a:rPr lang="ca-ES" noProof="0" dirty="0"/>
              <a:t> dolor sit </a:t>
            </a:r>
            <a:r>
              <a:rPr lang="ca-ES" noProof="0" dirty="0" err="1"/>
              <a:t>amet</a:t>
            </a:r>
            <a:r>
              <a:rPr lang="ca-ES" noProof="0" dirty="0"/>
              <a:t>, </a:t>
            </a:r>
            <a:r>
              <a:rPr lang="ca-ES" noProof="0" dirty="0" err="1"/>
              <a:t>consectetur</a:t>
            </a:r>
            <a:r>
              <a:rPr lang="ca-ES" noProof="0" dirty="0"/>
              <a:t> </a:t>
            </a:r>
            <a:r>
              <a:rPr lang="ca-ES" noProof="0" dirty="0" err="1"/>
              <a:t>adipiscing</a:t>
            </a:r>
            <a:r>
              <a:rPr lang="ca-ES" noProof="0" dirty="0"/>
              <a:t> elit. </a:t>
            </a:r>
            <a:r>
              <a:rPr lang="ca-ES" noProof="0" dirty="0" err="1"/>
              <a:t>Etiam</a:t>
            </a:r>
            <a:r>
              <a:rPr lang="ca-ES" noProof="0" dirty="0"/>
              <a:t> </a:t>
            </a:r>
            <a:r>
              <a:rPr lang="ca-ES" noProof="0" dirty="0" err="1"/>
              <a:t>tempor</a:t>
            </a:r>
            <a:r>
              <a:rPr lang="ca-ES" noProof="0" dirty="0"/>
              <a:t> </a:t>
            </a:r>
            <a:r>
              <a:rPr lang="ca-ES" noProof="0" dirty="0" err="1"/>
              <a:t>semper</a:t>
            </a:r>
            <a:r>
              <a:rPr lang="ca-ES" noProof="0" dirty="0"/>
              <a:t> </a:t>
            </a:r>
            <a:r>
              <a:rPr lang="ca-ES" noProof="0" dirty="0" err="1"/>
              <a:t>felis</a:t>
            </a:r>
            <a:r>
              <a:rPr lang="ca-ES" noProof="0" dirty="0"/>
              <a:t> </a:t>
            </a:r>
            <a:r>
              <a:rPr lang="ca-ES" noProof="0" dirty="0" err="1"/>
              <a:t>eget</a:t>
            </a:r>
            <a:r>
              <a:rPr lang="ca-ES" noProof="0" dirty="0"/>
              <a:t> </a:t>
            </a:r>
            <a:r>
              <a:rPr lang="ca-ES" noProof="0" dirty="0" err="1"/>
              <a:t>luctus</a:t>
            </a:r>
            <a:r>
              <a:rPr lang="ca-ES" noProof="0" dirty="0"/>
              <a:t>.</a:t>
            </a:r>
          </a:p>
        </p:txBody>
      </p:sp>
      <p:sp>
        <p:nvSpPr>
          <p:cNvPr id="14" name="Marcador de texto 2"/>
          <p:cNvSpPr>
            <a:spLocks noGrp="1"/>
          </p:cNvSpPr>
          <p:nvPr>
            <p:ph type="body" idx="32" hasCustomPrompt="1"/>
          </p:nvPr>
        </p:nvSpPr>
        <p:spPr>
          <a:xfrm>
            <a:off x="8078459" y="5299128"/>
            <a:ext cx="3704581" cy="11556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5000"/>
              </a:lnSpc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noProof="0" dirty="0" err="1"/>
              <a:t>Lorem</a:t>
            </a:r>
            <a:r>
              <a:rPr lang="ca-ES" noProof="0" dirty="0"/>
              <a:t> </a:t>
            </a:r>
            <a:r>
              <a:rPr lang="ca-ES" noProof="0" dirty="0" err="1"/>
              <a:t>ipsum</a:t>
            </a:r>
            <a:r>
              <a:rPr lang="ca-ES" noProof="0" dirty="0"/>
              <a:t> dolor sit </a:t>
            </a:r>
            <a:r>
              <a:rPr lang="ca-ES" noProof="0" dirty="0" err="1"/>
              <a:t>amet</a:t>
            </a:r>
            <a:r>
              <a:rPr lang="ca-ES" noProof="0" dirty="0"/>
              <a:t>, </a:t>
            </a:r>
            <a:r>
              <a:rPr lang="ca-ES" noProof="0" dirty="0" err="1"/>
              <a:t>consectetur</a:t>
            </a:r>
            <a:r>
              <a:rPr lang="ca-ES" noProof="0" dirty="0"/>
              <a:t> </a:t>
            </a:r>
            <a:r>
              <a:rPr lang="ca-ES" noProof="0" dirty="0" err="1"/>
              <a:t>adipiscing</a:t>
            </a:r>
            <a:r>
              <a:rPr lang="ca-ES" noProof="0" dirty="0"/>
              <a:t> elit. </a:t>
            </a:r>
            <a:r>
              <a:rPr lang="ca-ES" noProof="0" dirty="0" err="1"/>
              <a:t>Etiam</a:t>
            </a:r>
            <a:r>
              <a:rPr lang="ca-ES" noProof="0" dirty="0"/>
              <a:t> </a:t>
            </a:r>
            <a:r>
              <a:rPr lang="ca-ES" noProof="0" dirty="0" err="1"/>
              <a:t>tempor</a:t>
            </a:r>
            <a:r>
              <a:rPr lang="ca-ES" noProof="0" dirty="0"/>
              <a:t> </a:t>
            </a:r>
            <a:r>
              <a:rPr lang="ca-ES" noProof="0" dirty="0" err="1"/>
              <a:t>semper</a:t>
            </a:r>
            <a:r>
              <a:rPr lang="ca-ES" noProof="0" dirty="0"/>
              <a:t> </a:t>
            </a:r>
            <a:r>
              <a:rPr lang="ca-ES" noProof="0" dirty="0" err="1"/>
              <a:t>felis</a:t>
            </a:r>
            <a:r>
              <a:rPr lang="ca-ES" noProof="0" dirty="0"/>
              <a:t> </a:t>
            </a:r>
            <a:r>
              <a:rPr lang="ca-ES" noProof="0" dirty="0" err="1"/>
              <a:t>eget</a:t>
            </a:r>
            <a:r>
              <a:rPr lang="ca-ES" noProof="0" dirty="0"/>
              <a:t> </a:t>
            </a:r>
            <a:r>
              <a:rPr lang="ca-ES" noProof="0" dirty="0" err="1"/>
              <a:t>luctus</a:t>
            </a:r>
            <a:r>
              <a:rPr lang="ca-ES" noProof="0" dirty="0"/>
              <a:t>.</a:t>
            </a:r>
          </a:p>
        </p:txBody>
      </p:sp>
      <p:sp>
        <p:nvSpPr>
          <p:cNvPr id="15" name="Marcador de texto 2"/>
          <p:cNvSpPr>
            <a:spLocks noGrp="1"/>
          </p:cNvSpPr>
          <p:nvPr>
            <p:ph type="body" idx="33" hasCustomPrompt="1"/>
          </p:nvPr>
        </p:nvSpPr>
        <p:spPr>
          <a:xfrm>
            <a:off x="780740" y="4376629"/>
            <a:ext cx="3286800" cy="396000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ct val="95000"/>
              </a:lnSpc>
              <a:buNone/>
              <a:defRPr sz="1800" b="1"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noProof="0" dirty="0"/>
              <a:t>Lloc</a:t>
            </a:r>
          </a:p>
        </p:txBody>
      </p:sp>
      <p:sp>
        <p:nvSpPr>
          <p:cNvPr id="16" name="Marcador de texto 2"/>
          <p:cNvSpPr>
            <a:spLocks noGrp="1"/>
          </p:cNvSpPr>
          <p:nvPr>
            <p:ph type="body" idx="34" hasCustomPrompt="1"/>
          </p:nvPr>
        </p:nvSpPr>
        <p:spPr>
          <a:xfrm>
            <a:off x="782282" y="4821129"/>
            <a:ext cx="3286800" cy="396000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ct val="95000"/>
              </a:lnSpc>
              <a:buNone/>
              <a:defRPr sz="1800" b="1"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noProof="0" dirty="0"/>
              <a:t>Hora</a:t>
            </a:r>
          </a:p>
        </p:txBody>
      </p:sp>
      <p:sp>
        <p:nvSpPr>
          <p:cNvPr id="17" name="Marcador de texto 2"/>
          <p:cNvSpPr>
            <a:spLocks noGrp="1"/>
          </p:cNvSpPr>
          <p:nvPr>
            <p:ph type="body" idx="35" hasCustomPrompt="1"/>
          </p:nvPr>
        </p:nvSpPr>
        <p:spPr>
          <a:xfrm>
            <a:off x="4637720" y="4376629"/>
            <a:ext cx="3286800" cy="396000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ct val="95000"/>
              </a:lnSpc>
              <a:buNone/>
              <a:defRPr sz="1800" b="1"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noProof="0" dirty="0"/>
              <a:t>Lloc</a:t>
            </a:r>
          </a:p>
        </p:txBody>
      </p:sp>
      <p:sp>
        <p:nvSpPr>
          <p:cNvPr id="18" name="Marcador de texto 2"/>
          <p:cNvSpPr>
            <a:spLocks noGrp="1"/>
          </p:cNvSpPr>
          <p:nvPr>
            <p:ph type="body" idx="36" hasCustomPrompt="1"/>
          </p:nvPr>
        </p:nvSpPr>
        <p:spPr>
          <a:xfrm>
            <a:off x="8494700" y="4376629"/>
            <a:ext cx="3286800" cy="396000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ct val="95000"/>
              </a:lnSpc>
              <a:buNone/>
              <a:defRPr sz="1800" b="1"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noProof="0" dirty="0"/>
              <a:t>Lloc</a:t>
            </a:r>
          </a:p>
        </p:txBody>
      </p:sp>
      <p:sp>
        <p:nvSpPr>
          <p:cNvPr id="19" name="Marcador de texto 2"/>
          <p:cNvSpPr>
            <a:spLocks noGrp="1"/>
          </p:cNvSpPr>
          <p:nvPr>
            <p:ph type="body" idx="37" hasCustomPrompt="1"/>
          </p:nvPr>
        </p:nvSpPr>
        <p:spPr>
          <a:xfrm>
            <a:off x="4637720" y="4821129"/>
            <a:ext cx="3286800" cy="396000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ct val="95000"/>
              </a:lnSpc>
              <a:buNone/>
              <a:defRPr sz="1800" b="1"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noProof="0" dirty="0"/>
              <a:t>Hora</a:t>
            </a:r>
          </a:p>
        </p:txBody>
      </p:sp>
      <p:sp>
        <p:nvSpPr>
          <p:cNvPr id="20" name="Marcador de texto 2"/>
          <p:cNvSpPr>
            <a:spLocks noGrp="1"/>
          </p:cNvSpPr>
          <p:nvPr>
            <p:ph type="body" idx="38" hasCustomPrompt="1"/>
          </p:nvPr>
        </p:nvSpPr>
        <p:spPr>
          <a:xfrm>
            <a:off x="8494700" y="4821129"/>
            <a:ext cx="3286800" cy="396000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ct val="95000"/>
              </a:lnSpc>
              <a:buNone/>
              <a:defRPr sz="1800" b="1"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noProof="0" dirty="0"/>
              <a:t>Hora</a:t>
            </a:r>
          </a:p>
        </p:txBody>
      </p:sp>
      <p:sp>
        <p:nvSpPr>
          <p:cNvPr id="21" name="Marcador de texto 2"/>
          <p:cNvSpPr>
            <a:spLocks noGrp="1"/>
          </p:cNvSpPr>
          <p:nvPr>
            <p:ph type="body" idx="39" hasCustomPrompt="1"/>
          </p:nvPr>
        </p:nvSpPr>
        <p:spPr>
          <a:xfrm>
            <a:off x="364500" y="754110"/>
            <a:ext cx="11418540" cy="565200"/>
          </a:xfrm>
          <a:prstGeom prst="rect">
            <a:avLst/>
          </a:prstGeom>
        </p:spPr>
        <p:txBody>
          <a:bodyPr lIns="0" anchor="t" anchorCtr="0"/>
          <a:lstStyle>
            <a:lvl1pPr marL="0" indent="0">
              <a:lnSpc>
                <a:spcPct val="95000"/>
              </a:lnSpc>
              <a:buNone/>
              <a:defRPr sz="3600" b="1">
                <a:solidFill>
                  <a:srgbClr val="90292A"/>
                </a:solidFill>
                <a:latin typeface="Arial Black" panose="020B0A04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noProof="0" dirty="0"/>
              <a:t>Títol</a:t>
            </a:r>
          </a:p>
        </p:txBody>
      </p:sp>
      <p:sp>
        <p:nvSpPr>
          <p:cNvPr id="22" name="Marcador de texto 2"/>
          <p:cNvSpPr>
            <a:spLocks noGrp="1"/>
          </p:cNvSpPr>
          <p:nvPr>
            <p:ph type="body" idx="40" hasCustomPrompt="1"/>
          </p:nvPr>
        </p:nvSpPr>
        <p:spPr>
          <a:xfrm>
            <a:off x="364500" y="1434087"/>
            <a:ext cx="11418540" cy="388800"/>
          </a:xfrm>
          <a:prstGeom prst="rect">
            <a:avLst/>
          </a:prstGeom>
        </p:spPr>
        <p:txBody>
          <a:bodyPr lIns="0" anchor="t" anchorCtr="0"/>
          <a:lstStyle>
            <a:lvl1pPr marL="0" indent="0">
              <a:lnSpc>
                <a:spcPct val="95000"/>
              </a:lnSpc>
              <a:buNone/>
              <a:defRPr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noProof="0" dirty="0"/>
              <a:t>Subtítol</a:t>
            </a:r>
          </a:p>
        </p:txBody>
      </p:sp>
      <p:pic>
        <p:nvPicPr>
          <p:cNvPr id="25" name="Imagen 5">
            <a:extLst>
              <a:ext uri="{FF2B5EF4-FFF2-40B4-BE49-F238E27FC236}">
                <a16:creationId xmlns:a16="http://schemas.microsoft.com/office/drawing/2014/main" id="{048DFC12-EFA8-444A-A340-CF2A834CD2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6"/>
            <a:ext cx="12192000" cy="505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080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18" Type="http://schemas.microsoft.com/office/2007/relationships/hdphoto" Target="../media/hdphoto1.wdp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16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4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4266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64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smtClean="0"/>
              <a:t>9/18/24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7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8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9284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82" r:id="rId14"/>
    <p:sldLayoutId id="2147483687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francesca.rosignoli@urv.cat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18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if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ezp.sub.su.se/login?url=http://search.ebscohost.com/login.aspx?direct=true&amp;db=edsjsr&amp;AN=edsjsr.24332266&amp;site=eds-live&amp;scope=site" TargetMode="Externa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fworld.org/docid/5c2f54fe4.html" TargetMode="External"/><Relationship Id="rId2" Type="http://schemas.openxmlformats.org/officeDocument/2006/relationships/hyperlink" Target="https://doi.org/10.1007/978-3-642-28626-1_16" TargetMode="Externa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www.refworld.org/docid/5f75f2734.html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mailto:francesca.rosignoli@urv.cat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>
          <a:xfrm>
            <a:off x="438152" y="3249975"/>
            <a:ext cx="6744846" cy="2069157"/>
          </a:xfrm>
        </p:spPr>
        <p:txBody>
          <a:bodyPr>
            <a:normAutofit/>
          </a:bodyPr>
          <a:lstStyle/>
          <a:p>
            <a:r>
              <a:rPr lang="en-US" dirty="0"/>
              <a:t>Environmental Justice for Climate Refugees</a:t>
            </a:r>
          </a:p>
          <a:p>
            <a:r>
              <a:rPr lang="en-US" sz="2800" dirty="0"/>
              <a:t>Book Presentation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11"/>
          </p:nvPr>
        </p:nvSpPr>
        <p:spPr>
          <a:xfrm>
            <a:off x="438152" y="5319133"/>
            <a:ext cx="4772024" cy="1237256"/>
          </a:xfrm>
        </p:spPr>
        <p:txBody>
          <a:bodyPr>
            <a:noAutofit/>
          </a:bodyPr>
          <a:lstStyle/>
          <a:p>
            <a:endParaRPr lang="it-IT" sz="1800" b="1" dirty="0"/>
          </a:p>
          <a:p>
            <a:endParaRPr lang="it-IT" sz="1800" b="1" dirty="0"/>
          </a:p>
          <a:p>
            <a:r>
              <a:rPr lang="it-IT" sz="1800" b="1" dirty="0"/>
              <a:t>Francesca Rosignoli, </a:t>
            </a:r>
            <a:r>
              <a:rPr lang="it-IT" sz="1800" b="1" dirty="0" err="1"/>
              <a:t>PhD</a:t>
            </a:r>
            <a:r>
              <a:rPr lang="it-IT" sz="1800" b="1" dirty="0"/>
              <a:t>/</a:t>
            </a:r>
            <a:r>
              <a:rPr lang="it-IT" sz="1800" b="1" dirty="0" err="1"/>
              <a:t>Postdoc</a:t>
            </a:r>
            <a:r>
              <a:rPr lang="it-IT" sz="1800" b="1" dirty="0"/>
              <a:t> </a:t>
            </a:r>
          </a:p>
          <a:p>
            <a:r>
              <a:rPr lang="en-US" sz="1800" b="1" dirty="0"/>
              <a:t>Department of Public Law – Tarragona, Spain (CEDAT – URV)  </a:t>
            </a:r>
            <a:r>
              <a:rPr lang="en-US" sz="1800" b="1" dirty="0">
                <a:hlinkClick r:id="rId3"/>
              </a:rPr>
              <a:t>francesca.rosignoli@urv.cat</a:t>
            </a:r>
            <a:r>
              <a:rPr lang="en-US" sz="1800" b="1" dirty="0"/>
              <a:t>  </a:t>
            </a:r>
          </a:p>
          <a:p>
            <a:endParaRPr lang="it-IT" sz="1800" b="1" dirty="0"/>
          </a:p>
          <a:p>
            <a:endParaRPr lang="it-IT" sz="1800" b="1" dirty="0"/>
          </a:p>
        </p:txBody>
      </p:sp>
    </p:spTree>
    <p:extLst>
      <p:ext uri="{BB962C8B-B14F-4D97-AF65-F5344CB8AC3E}">
        <p14:creationId xmlns:p14="http://schemas.microsoft.com/office/powerpoint/2010/main" val="3699646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069"/>
    </mc:Choice>
    <mc:Fallback xmlns="">
      <p:transition spd="slow" advTm="13069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>
            <a:extLst>
              <a:ext uri="{FF2B5EF4-FFF2-40B4-BE49-F238E27FC236}">
                <a16:creationId xmlns:a16="http://schemas.microsoft.com/office/drawing/2014/main" id="{CE3AA850-09D1-A04E-975C-5E542F399690}"/>
              </a:ext>
            </a:extLst>
          </p:cNvPr>
          <p:cNvSpPr txBox="1"/>
          <p:nvPr/>
        </p:nvSpPr>
        <p:spPr>
          <a:xfrm>
            <a:off x="7068457" y="1465943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E9A6A139-5DE4-1148-9BDE-A632DD237B57}"/>
              </a:ext>
            </a:extLst>
          </p:cNvPr>
          <p:cNvSpPr txBox="1"/>
          <p:nvPr/>
        </p:nvSpPr>
        <p:spPr>
          <a:xfrm>
            <a:off x="6913767" y="4114784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Segnaposto contenuto 3" descr="Immagine che contiene testo, schermata, software, Pagina Web&#10;&#10;Descrizione generata automaticamente">
            <a:extLst>
              <a:ext uri="{FF2B5EF4-FFF2-40B4-BE49-F238E27FC236}">
                <a16:creationId xmlns:a16="http://schemas.microsoft.com/office/drawing/2014/main" id="{46903033-FD3A-774E-B75C-F06C5FC0244A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85" t="15979" r="11928" b="20151"/>
          <a:stretch/>
        </p:blipFill>
        <p:spPr>
          <a:xfrm>
            <a:off x="937104" y="554841"/>
            <a:ext cx="9121295" cy="6303159"/>
          </a:xfrm>
        </p:spPr>
      </p:pic>
    </p:spTree>
    <p:extLst>
      <p:ext uri="{BB962C8B-B14F-4D97-AF65-F5344CB8AC3E}">
        <p14:creationId xmlns:p14="http://schemas.microsoft.com/office/powerpoint/2010/main" val="2648366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2278"/>
    </mc:Choice>
    <mc:Fallback xmlns="">
      <p:transition spd="slow" advTm="132278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65E94E6-955D-0D42-962F-2328E5B50013}"/>
              </a:ext>
            </a:extLst>
          </p:cNvPr>
          <p:cNvSpPr>
            <a:spLocks noGrp="1"/>
          </p:cNvSpPr>
          <p:nvPr>
            <p:ph type="body" idx="39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Climate migration: a heterogenous phenomenon</a:t>
            </a:r>
          </a:p>
        </p:txBody>
      </p:sp>
      <p:graphicFrame>
        <p:nvGraphicFramePr>
          <p:cNvPr id="2" name="Segnaposto contenuto 1">
            <a:extLst>
              <a:ext uri="{FF2B5EF4-FFF2-40B4-BE49-F238E27FC236}">
                <a16:creationId xmlns:a16="http://schemas.microsoft.com/office/drawing/2014/main" id="{A4EB46B4-0996-4143-BAAF-DB628F005525}"/>
              </a:ext>
            </a:extLst>
          </p:cNvPr>
          <p:cNvGraphicFramePr>
            <a:graphicFrameLocks noGrp="1"/>
          </p:cNvGraphicFramePr>
          <p:nvPr>
            <p:ph sz="quarter" idx="12"/>
          </p:nvPr>
        </p:nvGraphicFramePr>
        <p:xfrm>
          <a:off x="364500" y="1567580"/>
          <a:ext cx="11418540" cy="4845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80704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2278"/>
    </mc:Choice>
    <mc:Fallback xmlns="">
      <p:transition spd="slow" advTm="132278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65E94E6-955D-0D42-962F-2328E5B50013}"/>
              </a:ext>
            </a:extLst>
          </p:cNvPr>
          <p:cNvSpPr>
            <a:spLocks noGrp="1"/>
          </p:cNvSpPr>
          <p:nvPr>
            <p:ph type="body" idx="39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4000" dirty="0"/>
              <a:t>Should I stay or Should I go Dilemma</a:t>
            </a:r>
          </a:p>
        </p:txBody>
      </p:sp>
      <p:graphicFrame>
        <p:nvGraphicFramePr>
          <p:cNvPr id="2" name="Segnaposto contenuto 1">
            <a:extLst>
              <a:ext uri="{FF2B5EF4-FFF2-40B4-BE49-F238E27FC236}">
                <a16:creationId xmlns:a16="http://schemas.microsoft.com/office/drawing/2014/main" id="{D40FD5CC-EF50-8048-BA7F-A7B866EF9C26}"/>
              </a:ext>
            </a:extLst>
          </p:cNvPr>
          <p:cNvGraphicFramePr>
            <a:graphicFrameLocks noGrp="1"/>
          </p:cNvGraphicFramePr>
          <p:nvPr>
            <p:ph sz="quarter" idx="12"/>
          </p:nvPr>
        </p:nvGraphicFramePr>
        <p:xfrm>
          <a:off x="364500" y="1567580"/>
          <a:ext cx="11418540" cy="4845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72419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2278"/>
    </mc:Choice>
    <mc:Fallback xmlns="">
      <p:transition spd="slow" advTm="132278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C72FA6D0-5684-1E43-A048-6D47CEA410CE}"/>
              </a:ext>
            </a:extLst>
          </p:cNvPr>
          <p:cNvSpPr>
            <a:spLocks noGrp="1"/>
          </p:cNvSpPr>
          <p:nvPr>
            <p:ph type="body" idx="39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Legal shortcomings: The legal gap</a:t>
            </a:r>
          </a:p>
        </p:txBody>
      </p:sp>
      <p:graphicFrame>
        <p:nvGraphicFramePr>
          <p:cNvPr id="7" name="Segnaposto contenuto 6">
            <a:extLst>
              <a:ext uri="{FF2B5EF4-FFF2-40B4-BE49-F238E27FC236}">
                <a16:creationId xmlns:a16="http://schemas.microsoft.com/office/drawing/2014/main" id="{E846BC97-44DC-3941-9982-DE4AE8F3D144}"/>
              </a:ext>
            </a:extLst>
          </p:cNvPr>
          <p:cNvGraphicFramePr>
            <a:graphicFrameLocks noGrp="1"/>
          </p:cNvGraphicFramePr>
          <p:nvPr>
            <p:ph sz="quarter" idx="12"/>
          </p:nvPr>
        </p:nvGraphicFramePr>
        <p:xfrm>
          <a:off x="365125" y="1566863"/>
          <a:ext cx="11417300" cy="48466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1" name="Immagine 10" descr="Immagine che contiene testo, software, Pagina Web, Sito Web&#10;&#10;Descrizione generata automaticamente">
            <a:extLst>
              <a:ext uri="{FF2B5EF4-FFF2-40B4-BE49-F238E27FC236}">
                <a16:creationId xmlns:a16="http://schemas.microsoft.com/office/drawing/2014/main" id="{4D449E11-199C-CB48-96A0-F578B857A74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13" t="51644" r="53146" b="22847"/>
          <a:stretch/>
        </p:blipFill>
        <p:spPr>
          <a:xfrm>
            <a:off x="682579" y="1566863"/>
            <a:ext cx="1674255" cy="1439420"/>
          </a:xfrm>
          <a:prstGeom prst="rect">
            <a:avLst/>
          </a:prstGeom>
        </p:spPr>
      </p:pic>
      <p:pic>
        <p:nvPicPr>
          <p:cNvPr id="13" name="Immagine 12" descr="Immagine che contiene testo, software, Pagina Web, Sito Web&#10;&#10;Descrizione generata automaticamente">
            <a:extLst>
              <a:ext uri="{FF2B5EF4-FFF2-40B4-BE49-F238E27FC236}">
                <a16:creationId xmlns:a16="http://schemas.microsoft.com/office/drawing/2014/main" id="{B9280A05-441C-2C46-B0BD-F34455F0E8A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13" t="51644" r="53146" b="22847"/>
          <a:stretch/>
        </p:blipFill>
        <p:spPr>
          <a:xfrm>
            <a:off x="682578" y="3270471"/>
            <a:ext cx="1674255" cy="1439420"/>
          </a:xfrm>
          <a:prstGeom prst="rect">
            <a:avLst/>
          </a:prstGeom>
        </p:spPr>
      </p:pic>
      <p:pic>
        <p:nvPicPr>
          <p:cNvPr id="14" name="Immagine 13" descr="Immagine che contiene testo, software, Pagina Web, Sito Web&#10;&#10;Descrizione generata automaticamente">
            <a:extLst>
              <a:ext uri="{FF2B5EF4-FFF2-40B4-BE49-F238E27FC236}">
                <a16:creationId xmlns:a16="http://schemas.microsoft.com/office/drawing/2014/main" id="{56E995F8-4D1A-B04C-8F13-01090CAF0149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60" t="34410" r="33914" b="28062"/>
          <a:stretch/>
        </p:blipFill>
        <p:spPr>
          <a:xfrm>
            <a:off x="682578" y="4792560"/>
            <a:ext cx="1740568" cy="1648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2012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A8C4B8E-4FAC-2744-AC13-14425BE44299}"/>
              </a:ext>
            </a:extLst>
          </p:cNvPr>
          <p:cNvSpPr>
            <a:spLocks noGrp="1"/>
          </p:cNvSpPr>
          <p:nvPr>
            <p:ph type="body" idx="39"/>
          </p:nvPr>
        </p:nvSpPr>
        <p:spPr/>
        <p:txBody>
          <a:bodyPr/>
          <a:lstStyle/>
          <a:p>
            <a:r>
              <a:rPr lang="en-US" sz="4400" dirty="0"/>
              <a:t>The legal Impasse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E861134A-3737-A14E-AC83-3049A2A55097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2"/>
          <a:stretch>
            <a:fillRect/>
          </a:stretch>
        </p:blipFill>
        <p:spPr>
          <a:xfrm>
            <a:off x="698737" y="1522258"/>
            <a:ext cx="7939968" cy="4846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698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589"/>
    </mc:Choice>
    <mc:Fallback xmlns="">
      <p:transition spd="slow" advTm="57589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A8C4B8E-4FAC-2744-AC13-14425BE44299}"/>
              </a:ext>
            </a:extLst>
          </p:cNvPr>
          <p:cNvSpPr>
            <a:spLocks noGrp="1"/>
          </p:cNvSpPr>
          <p:nvPr>
            <p:ph type="body" idx="39"/>
          </p:nvPr>
        </p:nvSpPr>
        <p:spPr/>
        <p:txBody>
          <a:bodyPr/>
          <a:lstStyle/>
          <a:p>
            <a:r>
              <a:rPr lang="en-US" sz="4400" dirty="0"/>
              <a:t>The legal Impasse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BD4DF1A-0FEF-FA42-95A2-A5200E71983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/>
              <a:t>The 1951 Refugee Convention read in conjunction with its 1967 Protocol defines a refugee as a person who: 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/>
              <a:t>“owing to well-founded fear of being </a:t>
            </a:r>
            <a:r>
              <a:rPr lang="en-US" sz="2800" u="sng" dirty="0"/>
              <a:t>persecuted</a:t>
            </a:r>
            <a:r>
              <a:rPr lang="en-US" sz="2800" dirty="0"/>
              <a:t> for reasons of </a:t>
            </a:r>
            <a:r>
              <a:rPr lang="en-US" sz="2800" u="sng" dirty="0"/>
              <a:t>race</a:t>
            </a:r>
            <a:r>
              <a:rPr lang="en-US" sz="2800" dirty="0"/>
              <a:t>, </a:t>
            </a:r>
            <a:r>
              <a:rPr lang="en-US" sz="2800" u="sng" dirty="0"/>
              <a:t>religion</a:t>
            </a:r>
            <a:r>
              <a:rPr lang="en-US" sz="2800" dirty="0"/>
              <a:t>, </a:t>
            </a:r>
            <a:r>
              <a:rPr lang="en-US" sz="2800" u="sng" dirty="0"/>
              <a:t>nationality</a:t>
            </a:r>
            <a:r>
              <a:rPr lang="en-US" sz="2800" dirty="0"/>
              <a:t>, </a:t>
            </a:r>
            <a:r>
              <a:rPr lang="en-US" sz="2800" u="sng" dirty="0"/>
              <a:t>membership of a particular social group </a:t>
            </a:r>
            <a:r>
              <a:rPr lang="en-US" sz="2800" dirty="0"/>
              <a:t>or </a:t>
            </a:r>
            <a:r>
              <a:rPr lang="en-US" sz="2800" u="sng" dirty="0"/>
              <a:t>political</a:t>
            </a:r>
            <a:r>
              <a:rPr lang="en-US" sz="2800" dirty="0"/>
              <a:t> </a:t>
            </a:r>
            <a:r>
              <a:rPr lang="en-US" sz="2800" u="sng" dirty="0"/>
              <a:t>opinion</a:t>
            </a:r>
            <a:r>
              <a:rPr lang="en-US" sz="2800" dirty="0"/>
              <a:t>, is </a:t>
            </a:r>
            <a:r>
              <a:rPr lang="en-US" sz="2800" u="sng" dirty="0"/>
              <a:t>outside</a:t>
            </a:r>
            <a:r>
              <a:rPr lang="en-US" sz="2800" dirty="0"/>
              <a:t> the country of his nationality and is unable, or owing to such fear, is unwilling to avail himself of the protection of that country; or who, not having a nationality and being outside the country of his former habitual residence as a result of such events, is unable or, owing to such fear, is unwilling to return to it.”</a:t>
            </a:r>
          </a:p>
        </p:txBody>
      </p:sp>
    </p:spTree>
    <p:extLst>
      <p:ext uri="{BB962C8B-B14F-4D97-AF65-F5344CB8AC3E}">
        <p14:creationId xmlns:p14="http://schemas.microsoft.com/office/powerpoint/2010/main" val="2632255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589"/>
    </mc:Choice>
    <mc:Fallback xmlns="">
      <p:transition spd="slow" advTm="57589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sz="quarter" idx="12"/>
          </p:nvPr>
        </p:nvSpPr>
        <p:spPr/>
        <p:txBody>
          <a:bodyPr>
            <a:normAutofit fontScale="92500"/>
          </a:bodyPr>
          <a:lstStyle/>
          <a:p>
            <a:pPr lvl="0" algn="just">
              <a:lnSpc>
                <a:spcPct val="115000"/>
              </a:lnSpc>
              <a:spcBef>
                <a:spcPts val="200"/>
              </a:spcBef>
              <a:spcAft>
                <a:spcPts val="800"/>
              </a:spcAft>
              <a:buSzPts val="1150"/>
              <a:buFont typeface="Wingdings" pitchFamily="2" charset="2"/>
              <a:buChar char="Ø"/>
            </a:pPr>
            <a:r>
              <a:rPr lang="en-US" sz="2800" spc="5" dirty="0">
                <a:ea typeface="Calibri" panose="020F0502020204030204" pitchFamily="34" charset="0"/>
              </a:rPr>
              <a:t>S</a:t>
            </a:r>
            <a:r>
              <a:rPr lang="en-US" sz="2800" spc="5" dirty="0">
                <a:effectLst/>
                <a:ea typeface="Calibri" panose="020F0502020204030204" pitchFamily="34" charset="0"/>
              </a:rPr>
              <a:t>tand-alone universal treaty (Docherty &amp; Giannini, 2009; Hodgkinson, Burton, Anderson, &amp; Young, 2010; </a:t>
            </a:r>
            <a:r>
              <a:rPr lang="en-US" sz="2800" spc="5" dirty="0" err="1">
                <a:effectLst/>
                <a:ea typeface="Calibri" panose="020F0502020204030204" pitchFamily="34" charset="0"/>
              </a:rPr>
              <a:t>Prieur</a:t>
            </a:r>
            <a:r>
              <a:rPr lang="en-US" sz="2800" spc="5" dirty="0">
                <a:effectLst/>
                <a:ea typeface="Calibri" panose="020F0502020204030204" pitchFamily="34" charset="0"/>
              </a:rPr>
              <a:t> et al., 2008)</a:t>
            </a:r>
            <a:endParaRPr lang="it-IT" sz="2800" spc="5" dirty="0">
              <a:effectLst/>
              <a:ea typeface="Calibri" panose="020F0502020204030204" pitchFamily="34" charset="0"/>
            </a:endParaRPr>
          </a:p>
          <a:p>
            <a:pPr lvl="0" algn="just">
              <a:lnSpc>
                <a:spcPct val="115000"/>
              </a:lnSpc>
              <a:spcBef>
                <a:spcPts val="200"/>
              </a:spcBef>
              <a:spcAft>
                <a:spcPts val="800"/>
              </a:spcAft>
              <a:buSzPts val="1150"/>
              <a:buFont typeface="Wingdings" pitchFamily="2" charset="2"/>
              <a:buChar char="Ø"/>
            </a:pPr>
            <a:r>
              <a:rPr lang="en-US" sz="2800" spc="5" dirty="0">
                <a:ea typeface="Calibri" panose="020F0502020204030204" pitchFamily="34" charset="0"/>
              </a:rPr>
              <a:t>R</a:t>
            </a:r>
            <a:r>
              <a:rPr lang="en-US" sz="2800" spc="5" dirty="0">
                <a:effectLst/>
                <a:ea typeface="Calibri" panose="020F0502020204030204" pitchFamily="34" charset="0"/>
              </a:rPr>
              <a:t>egional-based, including bilateral agreements (</a:t>
            </a:r>
            <a:r>
              <a:rPr lang="en-US" sz="2800" spc="5" dirty="0" err="1">
                <a:effectLst/>
                <a:ea typeface="Calibri" panose="020F0502020204030204" pitchFamily="34" charset="0"/>
              </a:rPr>
              <a:t>Mcadam</a:t>
            </a:r>
            <a:r>
              <a:rPr lang="en-US" sz="2800" spc="5" dirty="0">
                <a:effectLst/>
                <a:ea typeface="Calibri" panose="020F0502020204030204" pitchFamily="34" charset="0"/>
              </a:rPr>
              <a:t>, 2011; Williams, 2008);</a:t>
            </a:r>
            <a:endParaRPr lang="it-IT" sz="2800" spc="5" dirty="0">
              <a:effectLst/>
              <a:ea typeface="Calibri" panose="020F0502020204030204" pitchFamily="34" charset="0"/>
            </a:endParaRPr>
          </a:p>
          <a:p>
            <a:pPr lvl="0" algn="just">
              <a:lnSpc>
                <a:spcPct val="115000"/>
              </a:lnSpc>
              <a:spcBef>
                <a:spcPts val="200"/>
              </a:spcBef>
              <a:spcAft>
                <a:spcPts val="800"/>
              </a:spcAft>
              <a:buSzPts val="1150"/>
              <a:buFont typeface="Wingdings" pitchFamily="2" charset="2"/>
              <a:buChar char="Ø"/>
            </a:pPr>
            <a:r>
              <a:rPr lang="en-US" sz="2800" spc="5" dirty="0">
                <a:effectLst/>
                <a:ea typeface="Calibri" panose="020F0502020204030204" pitchFamily="34" charset="0"/>
              </a:rPr>
              <a:t>Extension of the mandate and funding of the UNHCR (</a:t>
            </a:r>
            <a:r>
              <a:rPr lang="en-US" sz="2800" spc="5" dirty="0" err="1">
                <a:effectLst/>
                <a:ea typeface="Calibri" panose="020F0502020204030204" pitchFamily="34" charset="0"/>
              </a:rPr>
              <a:t>Ferracioli</a:t>
            </a:r>
            <a:r>
              <a:rPr lang="en-US" sz="2800" spc="5" dirty="0">
                <a:effectLst/>
                <a:ea typeface="Calibri" panose="020F0502020204030204" pitchFamily="34" charset="0"/>
              </a:rPr>
              <a:t>, 2014);</a:t>
            </a:r>
            <a:endParaRPr lang="it-IT" sz="2800" spc="5" dirty="0">
              <a:effectLst/>
              <a:ea typeface="Calibri" panose="020F0502020204030204" pitchFamily="34" charset="0"/>
            </a:endParaRPr>
          </a:p>
          <a:p>
            <a:pPr lvl="0" algn="just">
              <a:lnSpc>
                <a:spcPct val="115000"/>
              </a:lnSpc>
              <a:spcBef>
                <a:spcPts val="200"/>
              </a:spcBef>
              <a:spcAft>
                <a:spcPts val="800"/>
              </a:spcAft>
              <a:buSzPts val="1150"/>
              <a:buFont typeface="Wingdings" pitchFamily="2" charset="2"/>
              <a:buChar char="Ø"/>
            </a:pPr>
            <a:r>
              <a:rPr lang="en-US" sz="2800" spc="5" dirty="0">
                <a:ea typeface="Calibri" panose="020F0502020204030204" pitchFamily="34" charset="0"/>
              </a:rPr>
              <a:t>P</a:t>
            </a:r>
            <a:r>
              <a:rPr lang="en-US" sz="2800" spc="5" dirty="0">
                <a:effectLst/>
                <a:ea typeface="Calibri" panose="020F0502020204030204" pitchFamily="34" charset="0"/>
              </a:rPr>
              <a:t>iggy-backing approach on existing regimes (Biermann, 2018; Biermann &amp; Boas, 2008, 2010; Kent &amp; Behrman, 2018);</a:t>
            </a:r>
            <a:endParaRPr lang="it-IT" sz="2800" spc="5" dirty="0">
              <a:effectLst/>
              <a:ea typeface="Calibri" panose="020F0502020204030204" pitchFamily="34" charset="0"/>
            </a:endParaRPr>
          </a:p>
          <a:p>
            <a:pPr lvl="0" algn="just">
              <a:lnSpc>
                <a:spcPct val="115000"/>
              </a:lnSpc>
              <a:spcBef>
                <a:spcPts val="200"/>
              </a:spcBef>
              <a:spcAft>
                <a:spcPts val="800"/>
              </a:spcAft>
              <a:buSzPts val="1150"/>
              <a:buFont typeface="Wingdings" pitchFamily="2" charset="2"/>
              <a:buChar char="Ø"/>
            </a:pPr>
            <a:r>
              <a:rPr lang="en-US" sz="2800" spc="5" dirty="0">
                <a:effectLst/>
                <a:ea typeface="Calibri" panose="020F0502020204030204" pitchFamily="34" charset="0"/>
              </a:rPr>
              <a:t>Combination of existing legal tools with a new multilateral treaty and complementary measures (</a:t>
            </a:r>
            <a:r>
              <a:rPr lang="en-US" sz="2800" spc="5" dirty="0" err="1">
                <a:effectLst/>
                <a:ea typeface="Calibri" panose="020F0502020204030204" pitchFamily="34" charset="0"/>
              </a:rPr>
              <a:t>Pèrez</a:t>
            </a:r>
            <a:r>
              <a:rPr lang="en-US" sz="2800" spc="5" dirty="0">
                <a:effectLst/>
                <a:ea typeface="Calibri" panose="020F0502020204030204" pitchFamily="34" charset="0"/>
              </a:rPr>
              <a:t>, 2018).</a:t>
            </a:r>
            <a:endParaRPr lang="it-IT" sz="2800" spc="5" dirty="0">
              <a:effectLst/>
              <a:ea typeface="Calibri" panose="020F0502020204030204" pitchFamily="34" charset="0"/>
            </a:endParaRPr>
          </a:p>
          <a:p>
            <a:pPr marL="0" indent="0" algn="ctr">
              <a:buNone/>
            </a:pPr>
            <a:endParaRPr lang="it-IT" sz="3200" b="1" dirty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A8C4B8E-4FAC-2744-AC13-14425BE44299}"/>
              </a:ext>
            </a:extLst>
          </p:cNvPr>
          <p:cNvSpPr>
            <a:spLocks noGrp="1"/>
          </p:cNvSpPr>
          <p:nvPr>
            <p:ph type="body" idx="39"/>
          </p:nvPr>
        </p:nvSpPr>
        <p:spPr/>
        <p:txBody>
          <a:bodyPr/>
          <a:lstStyle/>
          <a:p>
            <a:r>
              <a:rPr lang="en-US" sz="4000" dirty="0"/>
              <a:t>Legal proposals</a:t>
            </a:r>
          </a:p>
        </p:txBody>
      </p:sp>
    </p:spTree>
    <p:extLst>
      <p:ext uri="{BB962C8B-B14F-4D97-AF65-F5344CB8AC3E}">
        <p14:creationId xmlns:p14="http://schemas.microsoft.com/office/powerpoint/2010/main" val="4212945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589"/>
    </mc:Choice>
    <mc:Fallback xmlns="">
      <p:transition spd="slow" advTm="57589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sz="quarter" idx="12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sz="2800" dirty="0">
                <a:effectLst/>
              </a:rPr>
              <a:t>2013 Nansen Initiative’s agenda for the Protection of Cross-Border Displaced Persons in the Context of Disasters and Climate Change (SEE: Platform on Disaster Displacement, PDD). </a:t>
            </a:r>
          </a:p>
          <a:p>
            <a:pPr algn="just"/>
            <a:r>
              <a:rPr lang="en-US" sz="2800" dirty="0">
                <a:effectLst/>
              </a:rPr>
              <a:t>2013 Peninsula Principles on Climate Displacement within States </a:t>
            </a:r>
          </a:p>
          <a:p>
            <a:pPr algn="just"/>
            <a:r>
              <a:rPr lang="en-US" sz="2800" dirty="0">
                <a:effectLst/>
              </a:rPr>
              <a:t>2014 The Migrants in Countries in Crisis (MICIC) Initiative</a:t>
            </a:r>
          </a:p>
          <a:p>
            <a:pPr algn="just"/>
            <a:r>
              <a:rPr lang="en-US" sz="2800" dirty="0"/>
              <a:t>2015 </a:t>
            </a:r>
            <a:r>
              <a:rPr lang="en-US" sz="2800" dirty="0">
                <a:effectLst/>
              </a:rPr>
              <a:t>International Organization for Migration Division on Migration, Environment and Climate Change (MECC)  (SEE: Institutional Strategy on Migration, Environment and Climate Change, 2021-2030)</a:t>
            </a:r>
          </a:p>
          <a:p>
            <a:pPr algn="just"/>
            <a:r>
              <a:rPr lang="en-US" sz="2800" dirty="0">
                <a:effectLst/>
              </a:rPr>
              <a:t>2015 UNFCCC-led Task Force on Displacement 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A8C4B8E-4FAC-2744-AC13-14425BE44299}"/>
              </a:ext>
            </a:extLst>
          </p:cNvPr>
          <p:cNvSpPr>
            <a:spLocks noGrp="1"/>
          </p:cNvSpPr>
          <p:nvPr>
            <p:ph type="body" idx="39"/>
          </p:nvPr>
        </p:nvSpPr>
        <p:spPr/>
        <p:txBody>
          <a:bodyPr/>
          <a:lstStyle/>
          <a:p>
            <a:r>
              <a:rPr lang="en-US" sz="4000" dirty="0"/>
              <a:t>Ongoing initiatives</a:t>
            </a:r>
          </a:p>
        </p:txBody>
      </p:sp>
    </p:spTree>
    <p:extLst>
      <p:ext uri="{BB962C8B-B14F-4D97-AF65-F5344CB8AC3E}">
        <p14:creationId xmlns:p14="http://schemas.microsoft.com/office/powerpoint/2010/main" val="1499945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589"/>
    </mc:Choice>
    <mc:Fallback xmlns="">
      <p:transition spd="slow" advTm="57589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sz="quarter" idx="12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3200" dirty="0">
                <a:effectLst/>
              </a:rPr>
              <a:t>2016 Internationa</a:t>
            </a:r>
            <a:r>
              <a:rPr lang="en-US" sz="3200" dirty="0"/>
              <a:t>l Law Commission (ILC) </a:t>
            </a:r>
            <a:r>
              <a:rPr lang="en-US" sz="3200" dirty="0">
                <a:effectLst/>
              </a:rPr>
              <a:t>Draft </a:t>
            </a:r>
            <a:r>
              <a:rPr lang="en-US" sz="3200" dirty="0"/>
              <a:t>A</a:t>
            </a:r>
            <a:r>
              <a:rPr lang="en-US" sz="3200" dirty="0">
                <a:effectLst/>
              </a:rPr>
              <a:t>rticles on the Protection of Persons in the Event of Disasters</a:t>
            </a:r>
          </a:p>
          <a:p>
            <a:pPr algn="just"/>
            <a:r>
              <a:rPr lang="en-US" sz="3200" dirty="0"/>
              <a:t>2018 International Law Association (ILA) Sydney Declarations of Principles on the Protection of Persons Displaced in the context of Sea Level Rise </a:t>
            </a:r>
            <a:endParaRPr lang="it-IT" sz="3600" b="1" dirty="0"/>
          </a:p>
          <a:p>
            <a:pPr algn="just"/>
            <a:r>
              <a:rPr lang="en-US" sz="3200" dirty="0"/>
              <a:t>United Nations High Commissioner for Refugees (UNHCR) initiatives (UNHCR, 2018, 2019) on international protection made in the context of the adverse effects of climate change and disasters</a:t>
            </a:r>
            <a:endParaRPr lang="en-US" sz="3200" dirty="0">
              <a:effectLst/>
            </a:endParaRPr>
          </a:p>
          <a:p>
            <a:pPr marL="0" indent="0" algn="just">
              <a:buNone/>
            </a:pPr>
            <a:endParaRPr lang="en-US" sz="3200" dirty="0">
              <a:effectLst/>
            </a:endParaRP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A8C4B8E-4FAC-2744-AC13-14425BE44299}"/>
              </a:ext>
            </a:extLst>
          </p:cNvPr>
          <p:cNvSpPr>
            <a:spLocks noGrp="1"/>
          </p:cNvSpPr>
          <p:nvPr>
            <p:ph type="body" idx="39"/>
          </p:nvPr>
        </p:nvSpPr>
        <p:spPr/>
        <p:txBody>
          <a:bodyPr/>
          <a:lstStyle/>
          <a:p>
            <a:r>
              <a:rPr lang="en-US" sz="4000" dirty="0"/>
              <a:t>Ongoing initiatives</a:t>
            </a:r>
          </a:p>
        </p:txBody>
      </p:sp>
    </p:spTree>
    <p:extLst>
      <p:ext uri="{BB962C8B-B14F-4D97-AF65-F5344CB8AC3E}">
        <p14:creationId xmlns:p14="http://schemas.microsoft.com/office/powerpoint/2010/main" val="2985281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589"/>
    </mc:Choice>
    <mc:Fallback xmlns="">
      <p:transition spd="slow" advTm="57589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E7193696-2ACB-B848-BFEF-C4471B3D7893}"/>
              </a:ext>
            </a:extLst>
          </p:cNvPr>
          <p:cNvSpPr>
            <a:spLocks noGrp="1"/>
          </p:cNvSpPr>
          <p:nvPr>
            <p:ph type="body" idx="39"/>
          </p:nvPr>
        </p:nvSpPr>
        <p:spPr/>
        <p:txBody>
          <a:bodyPr/>
          <a:lstStyle/>
          <a:p>
            <a:r>
              <a:rPr lang="en-US" sz="4400" dirty="0"/>
              <a:t>An Environmental Justice Approach</a:t>
            </a:r>
          </a:p>
          <a:p>
            <a:endParaRPr lang="en-US" sz="4400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57AA42C-51B5-6A45-B8DC-3B6A75A4ED3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sz="4000" dirty="0"/>
              <a:t>Ensure the same degree of protection for people on the move facing the same situations of vulnerability</a:t>
            </a:r>
          </a:p>
          <a:p>
            <a:r>
              <a:rPr lang="en-US" sz="4000" dirty="0"/>
              <a:t>Legal analogy between “climate” and “political” refugees can be drawn along the line of vulnerability</a:t>
            </a:r>
          </a:p>
          <a:p>
            <a:r>
              <a:rPr lang="en-US" sz="4000" dirty="0"/>
              <a:t>Overcome state inaction</a:t>
            </a:r>
          </a:p>
        </p:txBody>
      </p:sp>
    </p:spTree>
    <p:extLst>
      <p:ext uri="{BB962C8B-B14F-4D97-AF65-F5344CB8AC3E}">
        <p14:creationId xmlns:p14="http://schemas.microsoft.com/office/powerpoint/2010/main" val="1921441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3633"/>
    </mc:Choice>
    <mc:Fallback xmlns="">
      <p:transition spd="slow" advTm="123633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E8A50161-4E90-F143-93D8-B3D8D46A6A4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Why do Climate Refugees are not recognized?</a:t>
            </a:r>
          </a:p>
          <a:p>
            <a:pPr>
              <a:buFont typeface="+mj-lt"/>
              <a:buAutoNum type="alphaLcPeriod"/>
            </a:pPr>
            <a:r>
              <a:rPr lang="en-US" sz="3600" dirty="0"/>
              <a:t>Conceptual obstacles</a:t>
            </a:r>
          </a:p>
          <a:p>
            <a:pPr>
              <a:buFont typeface="+mj-lt"/>
              <a:buAutoNum type="alphaLcPeriod"/>
            </a:pPr>
            <a:r>
              <a:rPr lang="en-US" sz="3600" dirty="0"/>
              <a:t>Empirical shortcomings</a:t>
            </a:r>
          </a:p>
          <a:p>
            <a:pPr>
              <a:buFont typeface="+mj-lt"/>
              <a:buAutoNum type="alphaLcPeriod"/>
            </a:pPr>
            <a:r>
              <a:rPr lang="en-US" sz="3600" dirty="0"/>
              <a:t>Legal impasse</a:t>
            </a:r>
          </a:p>
          <a:p>
            <a:r>
              <a:rPr lang="en-US" sz="3600" dirty="0"/>
              <a:t>Legal proposals and ongoing initiatives</a:t>
            </a:r>
          </a:p>
          <a:p>
            <a:r>
              <a:rPr lang="en-US" sz="3600" dirty="0"/>
              <a:t>An environmental justice approach to overcoming the legal impasse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C72FA6D0-5684-1E43-A048-6D47CEA410CE}"/>
              </a:ext>
            </a:extLst>
          </p:cNvPr>
          <p:cNvSpPr>
            <a:spLocks noGrp="1"/>
          </p:cNvSpPr>
          <p:nvPr>
            <p:ph type="body" idx="39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Main goals of the presentation</a:t>
            </a:r>
          </a:p>
        </p:txBody>
      </p:sp>
    </p:spTree>
    <p:extLst>
      <p:ext uri="{BB962C8B-B14F-4D97-AF65-F5344CB8AC3E}">
        <p14:creationId xmlns:p14="http://schemas.microsoft.com/office/powerpoint/2010/main" val="16940210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idx="39"/>
          </p:nvPr>
        </p:nvSpPr>
        <p:spPr/>
        <p:txBody>
          <a:bodyPr>
            <a:noAutofit/>
          </a:bodyPr>
          <a:lstStyle/>
          <a:p>
            <a:r>
              <a:rPr lang="en-US" sz="4400" dirty="0"/>
              <a:t>Decolonial Environmental Justice</a:t>
            </a:r>
          </a:p>
        </p:txBody>
      </p:sp>
      <p:sp>
        <p:nvSpPr>
          <p:cNvPr id="20" name="Segnaposto contenuto 19">
            <a:extLst>
              <a:ext uri="{FF2B5EF4-FFF2-40B4-BE49-F238E27FC236}">
                <a16:creationId xmlns:a16="http://schemas.microsoft.com/office/drawing/2014/main" id="{601F5084-19CD-3340-96E6-B2BC9C71D59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>
            <a:normAutofit lnSpcReduction="10000"/>
          </a:bodyPr>
          <a:lstStyle/>
          <a:p>
            <a:r>
              <a:rPr lang="en-US" sz="5400" dirty="0"/>
              <a:t>COLONIALITY</a:t>
            </a:r>
          </a:p>
          <a:p>
            <a:pPr>
              <a:buFont typeface="+mj-lt"/>
              <a:buAutoNum type="alphaLcPeriod"/>
            </a:pPr>
            <a:r>
              <a:rPr lang="en-US" sz="5400" dirty="0"/>
              <a:t>Power </a:t>
            </a:r>
          </a:p>
          <a:p>
            <a:pPr>
              <a:buFont typeface="+mj-lt"/>
              <a:buAutoNum type="alphaLcPeriod"/>
            </a:pPr>
            <a:r>
              <a:rPr lang="en-US" sz="5400" dirty="0"/>
              <a:t>Knowledge </a:t>
            </a:r>
          </a:p>
          <a:p>
            <a:pPr>
              <a:buFont typeface="+mj-lt"/>
              <a:buAutoNum type="alphaLcPeriod"/>
            </a:pPr>
            <a:r>
              <a:rPr lang="en-US" sz="5400" dirty="0"/>
              <a:t>Being </a:t>
            </a:r>
          </a:p>
          <a:p>
            <a:pPr>
              <a:buFont typeface="+mj-lt"/>
              <a:buAutoNum type="alphaLcPeriod"/>
            </a:pPr>
            <a:endParaRPr lang="en-US" sz="4400" dirty="0"/>
          </a:p>
          <a:p>
            <a:pPr marL="0" indent="0">
              <a:buNone/>
            </a:pPr>
            <a:r>
              <a:rPr lang="en-US" dirty="0"/>
              <a:t>(Álvarez &amp; </a:t>
            </a:r>
            <a:r>
              <a:rPr lang="en-US" dirty="0" err="1"/>
              <a:t>Coolsaet</a:t>
            </a:r>
            <a:r>
              <a:rPr lang="en-US" dirty="0"/>
              <a:t>, 2020)</a:t>
            </a:r>
          </a:p>
        </p:txBody>
      </p:sp>
    </p:spTree>
    <p:extLst>
      <p:ext uri="{BB962C8B-B14F-4D97-AF65-F5344CB8AC3E}">
        <p14:creationId xmlns:p14="http://schemas.microsoft.com/office/powerpoint/2010/main" val="2804394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3897"/>
    </mc:Choice>
    <mc:Fallback xmlns="">
      <p:transition spd="slow" advTm="163897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4"/>
          <p:cNvSpPr>
            <a:spLocks noGrp="1"/>
          </p:cNvSpPr>
          <p:nvPr>
            <p:ph type="body" idx="1"/>
          </p:nvPr>
        </p:nvSpPr>
        <p:spPr>
          <a:xfrm>
            <a:off x="364501" y="2486722"/>
            <a:ext cx="3704581" cy="3968006"/>
          </a:xfrm>
        </p:spPr>
        <p:txBody>
          <a:bodyPr/>
          <a:lstStyle/>
          <a:p>
            <a:r>
              <a:rPr lang="en-GB" sz="2000" i="1" dirty="0"/>
              <a:t>The coloniality of power</a:t>
            </a:r>
          </a:p>
          <a:p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Times New Roman" panose="02020603050405020304" pitchFamily="18" charset="0"/>
              </a:rPr>
              <a:t>imposition of Western forms of power, such as the nation-state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Times New Roman" panose="02020603050405020304" pitchFamily="18" charset="0"/>
              </a:rPr>
              <a:t>mobility injustice</a:t>
            </a:r>
            <a:endParaRPr lang="en-GB" sz="2400" dirty="0">
              <a:effectLst/>
              <a:latin typeface="Times New Roman" panose="02020603050405020304" pitchFamily="18" charset="0"/>
            </a:endParaRPr>
          </a:p>
          <a:p>
            <a:endParaRPr lang="en-GB" dirty="0"/>
          </a:p>
        </p:txBody>
      </p:sp>
      <p:sp>
        <p:nvSpPr>
          <p:cNvPr id="6" name="Marcador de texto 5"/>
          <p:cNvSpPr>
            <a:spLocks noGrp="1"/>
          </p:cNvSpPr>
          <p:nvPr>
            <p:ph type="body" idx="31"/>
          </p:nvPr>
        </p:nvSpPr>
        <p:spPr>
          <a:xfrm>
            <a:off x="4221479" y="2486722"/>
            <a:ext cx="3704581" cy="3968006"/>
          </a:xfrm>
        </p:spPr>
        <p:txBody>
          <a:bodyPr/>
          <a:lstStyle/>
          <a:p>
            <a:r>
              <a:rPr lang="en-GB" sz="2000" i="1" dirty="0"/>
              <a:t>The coloniality of knowledge</a:t>
            </a:r>
          </a:p>
          <a:p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effectLst/>
                <a:latin typeface="Times New Roman" panose="02020603050405020304" pitchFamily="18" charset="0"/>
              </a:rPr>
              <a:t>single accepted (Western) definition of a refugee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effectLst/>
                <a:latin typeface="Times New Roman" panose="02020603050405020304" pitchFamily="18" charset="0"/>
              </a:rPr>
              <a:t>epistemological violence</a:t>
            </a:r>
          </a:p>
          <a:p>
            <a:endParaRPr lang="en-GB" dirty="0"/>
          </a:p>
        </p:txBody>
      </p:sp>
      <p:sp>
        <p:nvSpPr>
          <p:cNvPr id="7" name="Marcador de texto 6"/>
          <p:cNvSpPr>
            <a:spLocks noGrp="1"/>
          </p:cNvSpPr>
          <p:nvPr>
            <p:ph type="body" idx="32"/>
          </p:nvPr>
        </p:nvSpPr>
        <p:spPr>
          <a:xfrm>
            <a:off x="8078459" y="2486722"/>
            <a:ext cx="3704581" cy="3968006"/>
          </a:xfrm>
        </p:spPr>
        <p:txBody>
          <a:bodyPr/>
          <a:lstStyle/>
          <a:p>
            <a:r>
              <a:rPr lang="en-GB" sz="2000" i="1" dirty="0"/>
              <a:t>The coloniality of being</a:t>
            </a:r>
          </a:p>
          <a:p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effectLst/>
                <a:latin typeface="Times New Roman" panose="02020603050405020304" pitchFamily="18" charset="0"/>
              </a:rPr>
              <a:t>construction of hierarchical subjectivities</a:t>
            </a:r>
            <a:endParaRPr lang="en-GB" sz="2400" dirty="0">
              <a:latin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effectLst/>
                <a:latin typeface="Times New Roman" panose="02020603050405020304" pitchFamily="18" charset="0"/>
              </a:rPr>
              <a:t>dehumanization of uncategorized “climate refugees” (irregular migrants) </a:t>
            </a:r>
          </a:p>
        </p:txBody>
      </p:sp>
      <p:sp>
        <p:nvSpPr>
          <p:cNvPr id="14" name="Marcador de texto 13"/>
          <p:cNvSpPr>
            <a:spLocks noGrp="1"/>
          </p:cNvSpPr>
          <p:nvPr>
            <p:ph type="body" idx="39"/>
          </p:nvPr>
        </p:nvSpPr>
        <p:spPr/>
        <p:txBody>
          <a:bodyPr/>
          <a:lstStyle/>
          <a:p>
            <a:r>
              <a:rPr lang="en-GB" dirty="0"/>
              <a:t>Decolonial Environmental Justice</a:t>
            </a:r>
          </a:p>
        </p:txBody>
      </p:sp>
      <p:sp>
        <p:nvSpPr>
          <p:cNvPr id="15" name="Marcador de texto 14"/>
          <p:cNvSpPr>
            <a:spLocks noGrp="1"/>
          </p:cNvSpPr>
          <p:nvPr>
            <p:ph type="body" idx="40"/>
          </p:nvPr>
        </p:nvSpPr>
        <p:spPr/>
        <p:txBody>
          <a:bodyPr/>
          <a:lstStyle/>
          <a:p>
            <a:r>
              <a:rPr lang="en-GB" dirty="0"/>
              <a:t>The tripartite notion of coloniality</a:t>
            </a:r>
          </a:p>
        </p:txBody>
      </p:sp>
    </p:spTree>
    <p:extLst>
      <p:ext uri="{BB962C8B-B14F-4D97-AF65-F5344CB8AC3E}">
        <p14:creationId xmlns:p14="http://schemas.microsoft.com/office/powerpoint/2010/main" val="42794181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9F17F1C-852C-964F-9120-7790E2C25968}"/>
              </a:ext>
            </a:extLst>
          </p:cNvPr>
          <p:cNvSpPr>
            <a:spLocks noGrp="1"/>
          </p:cNvSpPr>
          <p:nvPr>
            <p:ph type="body" idx="39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Is the State the only game in town?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BB96AB5-FDA5-1E44-B83E-D7EC6B4522A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>
            <a:normAutofit lnSpcReduction="10000"/>
          </a:bodyPr>
          <a:lstStyle/>
          <a:p>
            <a:r>
              <a:rPr lang="en-US" sz="4400" u="sng" dirty="0"/>
              <a:t>Climate Change Litigation</a:t>
            </a:r>
            <a:r>
              <a:rPr lang="en-US" sz="4400" dirty="0"/>
              <a:t>: unlocking the creative powers of judges to fill the legal gap </a:t>
            </a:r>
          </a:p>
          <a:p>
            <a:r>
              <a:rPr lang="en-US" sz="4400" u="sng" dirty="0"/>
              <a:t>Non-state actors empowerment</a:t>
            </a:r>
            <a:r>
              <a:rPr lang="en-US" sz="4400" dirty="0"/>
              <a:t>: building alternative, </a:t>
            </a:r>
            <a:r>
              <a:rPr lang="en-US" sz="4400" dirty="0" err="1"/>
              <a:t>translocal</a:t>
            </a:r>
            <a:r>
              <a:rPr lang="en-US" sz="4400" dirty="0"/>
              <a:t> policies, and climate actions to resist or adapt to environmental disruptions</a:t>
            </a:r>
          </a:p>
        </p:txBody>
      </p:sp>
    </p:spTree>
    <p:extLst>
      <p:ext uri="{BB962C8B-B14F-4D97-AF65-F5344CB8AC3E}">
        <p14:creationId xmlns:p14="http://schemas.microsoft.com/office/powerpoint/2010/main" val="17246351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idx="39"/>
          </p:nvPr>
        </p:nvSpPr>
        <p:spPr/>
        <p:txBody>
          <a:bodyPr>
            <a:normAutofit lnSpcReduction="10000"/>
          </a:bodyPr>
          <a:lstStyle/>
          <a:p>
            <a:r>
              <a:rPr lang="es-ES_tradnl" dirty="0"/>
              <a:t>References</a:t>
            </a: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41A8EE5A-5FB8-8D44-BAC1-1CDCF810A0B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ES_tradnl" sz="1600" dirty="0"/>
              <a:t>﻿</a:t>
            </a:r>
            <a:r>
              <a:rPr lang="es-ES_tradnl" sz="1600" dirty="0" err="1"/>
              <a:t>Álvarez</a:t>
            </a:r>
            <a:r>
              <a:rPr lang="es-ES_tradnl" sz="1600" dirty="0"/>
              <a:t>, L., &amp; </a:t>
            </a:r>
            <a:r>
              <a:rPr lang="es-ES_tradnl" sz="1600" dirty="0" err="1"/>
              <a:t>Coolsaet</a:t>
            </a:r>
            <a:r>
              <a:rPr lang="es-ES_tradnl" sz="1600" dirty="0"/>
              <a:t>, B. (2020). </a:t>
            </a:r>
            <a:r>
              <a:rPr lang="es-ES_tradnl" sz="1600" dirty="0" err="1"/>
              <a:t>Decolonizing</a:t>
            </a:r>
            <a:r>
              <a:rPr lang="es-ES_tradnl" sz="1600" dirty="0"/>
              <a:t> </a:t>
            </a:r>
            <a:r>
              <a:rPr lang="es-ES_tradnl" sz="1600" dirty="0" err="1"/>
              <a:t>Environmental</a:t>
            </a:r>
            <a:r>
              <a:rPr lang="es-ES_tradnl" sz="1600" dirty="0"/>
              <a:t> </a:t>
            </a:r>
            <a:r>
              <a:rPr lang="es-ES_tradnl" sz="1600" dirty="0" err="1"/>
              <a:t>Justice</a:t>
            </a:r>
            <a:r>
              <a:rPr lang="es-ES_tradnl" sz="1600" dirty="0"/>
              <a:t> </a:t>
            </a:r>
            <a:r>
              <a:rPr lang="es-ES_tradnl" sz="1600" dirty="0" err="1"/>
              <a:t>Studies</a:t>
            </a:r>
            <a:r>
              <a:rPr lang="es-ES_tradnl" sz="1600" dirty="0"/>
              <a:t>: A </a:t>
            </a:r>
            <a:r>
              <a:rPr lang="es-ES_tradnl" sz="1600" dirty="0" err="1"/>
              <a:t>Latin</a:t>
            </a:r>
            <a:r>
              <a:rPr lang="es-ES_tradnl" sz="1600" dirty="0"/>
              <a:t> American </a:t>
            </a:r>
            <a:r>
              <a:rPr lang="es-ES_tradnl" sz="1600" dirty="0" err="1"/>
              <a:t>Perspective</a:t>
            </a:r>
            <a:r>
              <a:rPr lang="es-ES_tradnl" sz="1600" dirty="0"/>
              <a:t>. </a:t>
            </a:r>
            <a:r>
              <a:rPr lang="es-ES_tradnl" sz="1600" i="1" dirty="0" err="1"/>
              <a:t>Capitalism</a:t>
            </a:r>
            <a:r>
              <a:rPr lang="es-ES_tradnl" sz="1600" i="1" dirty="0"/>
              <a:t> </a:t>
            </a:r>
            <a:r>
              <a:rPr lang="es-ES_tradnl" sz="1600" i="1" dirty="0" err="1"/>
              <a:t>Nature</a:t>
            </a:r>
            <a:r>
              <a:rPr lang="es-ES_tradnl" sz="1600" i="1" dirty="0"/>
              <a:t> </a:t>
            </a:r>
            <a:r>
              <a:rPr lang="es-ES_tradnl" sz="1600" i="1" dirty="0" err="1"/>
              <a:t>Socialism</a:t>
            </a:r>
            <a:r>
              <a:rPr lang="es-ES_tradnl" sz="1600" i="1" dirty="0"/>
              <a:t>, 31</a:t>
            </a:r>
            <a:r>
              <a:rPr lang="es-ES_tradnl" sz="1600" dirty="0"/>
              <a:t>(2), 50–69.</a:t>
            </a:r>
          </a:p>
          <a:p>
            <a:r>
              <a:rPr lang="es-ES_tradnl" sz="1600" dirty="0" err="1"/>
              <a:t>Biermann</a:t>
            </a:r>
            <a:r>
              <a:rPr lang="es-ES_tradnl" sz="1600" dirty="0"/>
              <a:t>, F., &amp; Boas, I. (2008). </a:t>
            </a:r>
            <a:r>
              <a:rPr lang="es-ES_tradnl" sz="1600" dirty="0" err="1"/>
              <a:t>Protecting</a:t>
            </a:r>
            <a:r>
              <a:rPr lang="es-ES_tradnl" sz="1600" dirty="0"/>
              <a:t> </a:t>
            </a:r>
            <a:r>
              <a:rPr lang="es-ES_tradnl" sz="1600" dirty="0" err="1"/>
              <a:t>Climate</a:t>
            </a:r>
            <a:r>
              <a:rPr lang="es-ES_tradnl" sz="1600" dirty="0"/>
              <a:t> </a:t>
            </a:r>
            <a:r>
              <a:rPr lang="es-ES_tradnl" sz="1600" dirty="0" err="1"/>
              <a:t>Refugees</a:t>
            </a:r>
            <a:r>
              <a:rPr lang="es-ES_tradnl" sz="1600" dirty="0"/>
              <a:t>: </a:t>
            </a:r>
            <a:r>
              <a:rPr lang="es-ES_tradnl" sz="1600" dirty="0" err="1"/>
              <a:t>The</a:t>
            </a:r>
            <a:r>
              <a:rPr lang="es-ES_tradnl" sz="1600" dirty="0"/>
              <a:t> Case </a:t>
            </a:r>
            <a:r>
              <a:rPr lang="es-ES_tradnl" sz="1600" dirty="0" err="1"/>
              <a:t>for</a:t>
            </a:r>
            <a:r>
              <a:rPr lang="es-ES_tradnl" sz="1600" dirty="0"/>
              <a:t> a Global </a:t>
            </a:r>
            <a:r>
              <a:rPr lang="es-ES_tradnl" sz="1600" dirty="0" err="1"/>
              <a:t>Protocol</a:t>
            </a:r>
            <a:r>
              <a:rPr lang="es-ES_tradnl" sz="1600" dirty="0"/>
              <a:t>. </a:t>
            </a:r>
            <a:r>
              <a:rPr lang="es-ES_tradnl" sz="1600" dirty="0" err="1"/>
              <a:t>Environment</a:t>
            </a:r>
            <a:r>
              <a:rPr lang="es-ES_tradnl" sz="1600" dirty="0"/>
              <a:t>, 50(6), 8–17. https://</a:t>
            </a:r>
            <a:r>
              <a:rPr lang="es-ES_tradnl" sz="1600" dirty="0" err="1"/>
              <a:t>doi.org</a:t>
            </a:r>
            <a:r>
              <a:rPr lang="es-ES_tradnl" sz="1600" dirty="0"/>
              <a:t>/10.3200/ENVT.50.6.8-17</a:t>
            </a:r>
          </a:p>
          <a:p>
            <a:r>
              <a:rPr lang="es-ES_tradnl" sz="1600" dirty="0" err="1"/>
              <a:t>Biermann</a:t>
            </a:r>
            <a:r>
              <a:rPr lang="es-ES_tradnl" sz="1600" dirty="0"/>
              <a:t>, F., &amp; Boas, I. (2010). </a:t>
            </a:r>
            <a:r>
              <a:rPr lang="es-ES_tradnl" sz="1600" dirty="0" err="1"/>
              <a:t>Preparing</a:t>
            </a:r>
            <a:r>
              <a:rPr lang="es-ES_tradnl" sz="1600" dirty="0"/>
              <a:t> </a:t>
            </a:r>
            <a:r>
              <a:rPr lang="es-ES_tradnl" sz="1600" dirty="0" err="1"/>
              <a:t>for</a:t>
            </a:r>
            <a:r>
              <a:rPr lang="es-ES_tradnl" sz="1600" dirty="0"/>
              <a:t> a </a:t>
            </a:r>
            <a:r>
              <a:rPr lang="es-ES_tradnl" sz="1600" dirty="0" err="1"/>
              <a:t>warmer</a:t>
            </a:r>
            <a:r>
              <a:rPr lang="es-ES_tradnl" sz="1600" dirty="0"/>
              <a:t> </a:t>
            </a:r>
            <a:r>
              <a:rPr lang="es-ES_tradnl" sz="1600" dirty="0" err="1"/>
              <a:t>world</a:t>
            </a:r>
            <a:r>
              <a:rPr lang="es-ES_tradnl" sz="1600" dirty="0"/>
              <a:t>: </a:t>
            </a:r>
            <a:r>
              <a:rPr lang="es-ES_tradnl" sz="1600" dirty="0" err="1"/>
              <a:t>Towards</a:t>
            </a:r>
            <a:r>
              <a:rPr lang="es-ES_tradnl" sz="1600" dirty="0"/>
              <a:t> a global </a:t>
            </a:r>
            <a:r>
              <a:rPr lang="es-ES_tradnl" sz="1600" dirty="0" err="1"/>
              <a:t>governance</a:t>
            </a:r>
            <a:r>
              <a:rPr lang="es-ES_tradnl" sz="1600" dirty="0"/>
              <a:t> </a:t>
            </a:r>
            <a:r>
              <a:rPr lang="es-ES_tradnl" sz="1600" dirty="0" err="1"/>
              <a:t>system</a:t>
            </a:r>
            <a:r>
              <a:rPr lang="es-ES_tradnl" sz="1600" dirty="0"/>
              <a:t> to </a:t>
            </a:r>
            <a:r>
              <a:rPr lang="es-ES_tradnl" sz="1600" dirty="0" err="1"/>
              <a:t>protect</a:t>
            </a:r>
            <a:r>
              <a:rPr lang="es-ES_tradnl" sz="1600" dirty="0"/>
              <a:t> </a:t>
            </a:r>
            <a:r>
              <a:rPr lang="es-ES_tradnl" sz="1600" dirty="0" err="1"/>
              <a:t>climate</a:t>
            </a:r>
            <a:r>
              <a:rPr lang="es-ES_tradnl" sz="1600" dirty="0"/>
              <a:t> </a:t>
            </a:r>
            <a:r>
              <a:rPr lang="es-ES_tradnl" sz="1600" dirty="0" err="1"/>
              <a:t>refugees</a:t>
            </a:r>
            <a:r>
              <a:rPr lang="es-ES_tradnl" sz="1600" dirty="0"/>
              <a:t>. Global </a:t>
            </a:r>
            <a:r>
              <a:rPr lang="es-ES_tradnl" sz="1600" dirty="0" err="1"/>
              <a:t>Environmental</a:t>
            </a:r>
            <a:r>
              <a:rPr lang="es-ES_tradnl" sz="1600" dirty="0"/>
              <a:t> </a:t>
            </a:r>
            <a:r>
              <a:rPr lang="es-ES_tradnl" sz="1600" dirty="0" err="1"/>
              <a:t>Politics</a:t>
            </a:r>
            <a:r>
              <a:rPr lang="es-ES_tradnl" sz="1600" dirty="0"/>
              <a:t>, 10(1), 60–88. https://</a:t>
            </a:r>
            <a:r>
              <a:rPr lang="es-ES_tradnl" sz="1600" dirty="0" err="1"/>
              <a:t>doi.org</a:t>
            </a:r>
            <a:r>
              <a:rPr lang="es-ES_tradnl" sz="1600" dirty="0"/>
              <a:t>/10.1162/glep.2010.10.1.60</a:t>
            </a:r>
          </a:p>
          <a:p>
            <a:r>
              <a:rPr lang="es-ES_tradnl" sz="1600" dirty="0" err="1"/>
              <a:t>Biermann</a:t>
            </a:r>
            <a:r>
              <a:rPr lang="es-ES_tradnl" sz="1600" dirty="0"/>
              <a:t>, F. (2018). Global </a:t>
            </a:r>
            <a:r>
              <a:rPr lang="es-ES_tradnl" sz="1600" dirty="0" err="1"/>
              <a:t>governance</a:t>
            </a:r>
            <a:r>
              <a:rPr lang="es-ES_tradnl" sz="1600" dirty="0"/>
              <a:t> to </a:t>
            </a:r>
            <a:r>
              <a:rPr lang="es-ES_tradnl" sz="1600" dirty="0" err="1"/>
              <a:t>protect</a:t>
            </a:r>
            <a:r>
              <a:rPr lang="es-ES_tradnl" sz="1600" dirty="0"/>
              <a:t> </a:t>
            </a:r>
            <a:r>
              <a:rPr lang="es-ES_tradnl" sz="1600" dirty="0" err="1"/>
              <a:t>future</a:t>
            </a:r>
            <a:r>
              <a:rPr lang="es-ES_tradnl" sz="1600" dirty="0"/>
              <a:t> </a:t>
            </a:r>
            <a:r>
              <a:rPr lang="es-ES_tradnl" sz="1600" dirty="0" err="1"/>
              <a:t>climate</a:t>
            </a:r>
            <a:r>
              <a:rPr lang="es-ES_tradnl" sz="1600" dirty="0"/>
              <a:t> </a:t>
            </a:r>
            <a:r>
              <a:rPr lang="es-ES_tradnl" sz="1600" dirty="0" err="1"/>
              <a:t>refugees</a:t>
            </a:r>
            <a:r>
              <a:rPr lang="es-ES_tradnl" sz="1600" dirty="0"/>
              <a:t>. In S. </a:t>
            </a:r>
            <a:r>
              <a:rPr lang="es-ES_tradnl" sz="1600" dirty="0" err="1"/>
              <a:t>Behrman</a:t>
            </a:r>
            <a:r>
              <a:rPr lang="es-ES_tradnl" sz="1600" dirty="0"/>
              <a:t> &amp; A. Kent (Eds.), </a:t>
            </a:r>
            <a:r>
              <a:rPr lang="es-ES_tradnl" sz="1600" dirty="0" err="1"/>
              <a:t>Climate</a:t>
            </a:r>
            <a:r>
              <a:rPr lang="es-ES_tradnl" sz="1600" dirty="0"/>
              <a:t> </a:t>
            </a:r>
            <a:r>
              <a:rPr lang="es-ES_tradnl" sz="1600" dirty="0" err="1"/>
              <a:t>Refugees</a:t>
            </a:r>
            <a:r>
              <a:rPr lang="es-ES_tradnl" sz="1600" dirty="0"/>
              <a:t>: </a:t>
            </a:r>
            <a:r>
              <a:rPr lang="es-ES_tradnl" sz="1600" dirty="0" err="1"/>
              <a:t>Beyond</a:t>
            </a:r>
            <a:r>
              <a:rPr lang="es-ES_tradnl" sz="1600" dirty="0"/>
              <a:t> </a:t>
            </a:r>
            <a:r>
              <a:rPr lang="es-ES_tradnl" sz="1600" dirty="0" err="1"/>
              <a:t>the</a:t>
            </a:r>
            <a:r>
              <a:rPr lang="es-ES_tradnl" sz="1600" dirty="0"/>
              <a:t> Legal Impasse? (pp. 265–277). New York: </a:t>
            </a:r>
            <a:r>
              <a:rPr lang="es-ES_tradnl" sz="1600" dirty="0" err="1"/>
              <a:t>Routledge</a:t>
            </a:r>
            <a:r>
              <a:rPr lang="es-ES_tradnl" sz="1600" dirty="0"/>
              <a:t>. https://</a:t>
            </a:r>
            <a:r>
              <a:rPr lang="es-ES_tradnl" sz="1600" dirty="0" err="1"/>
              <a:t>doi.org</a:t>
            </a:r>
            <a:r>
              <a:rPr lang="es-ES_tradnl" sz="1600" dirty="0"/>
              <a:t>/10.4324/9781315109619</a:t>
            </a:r>
          </a:p>
          <a:p>
            <a:r>
              <a:rPr lang="es-ES_tradnl" sz="1600" dirty="0"/>
              <a:t>﻿</a:t>
            </a:r>
            <a:r>
              <a:rPr lang="es-ES_tradnl" sz="1600" dirty="0" err="1"/>
              <a:t>Clement</a:t>
            </a:r>
            <a:r>
              <a:rPr lang="es-ES_tradnl" sz="1600" dirty="0"/>
              <a:t>, V., </a:t>
            </a:r>
            <a:r>
              <a:rPr lang="es-ES_tradnl" sz="1600" dirty="0" err="1"/>
              <a:t>Rigaud</a:t>
            </a:r>
            <a:r>
              <a:rPr lang="es-ES_tradnl" sz="1600" dirty="0"/>
              <a:t>, K. K., de </a:t>
            </a:r>
            <a:r>
              <a:rPr lang="es-ES_tradnl" sz="1600" dirty="0" err="1"/>
              <a:t>Sherbinin</a:t>
            </a:r>
            <a:r>
              <a:rPr lang="es-ES_tradnl" sz="1600" dirty="0"/>
              <a:t>, A., Jones, B., Adamo, S., </a:t>
            </a:r>
            <a:r>
              <a:rPr lang="es-ES_tradnl" sz="1600" dirty="0" err="1"/>
              <a:t>Schewe</a:t>
            </a:r>
            <a:r>
              <a:rPr lang="es-ES_tradnl" sz="1600" dirty="0"/>
              <a:t>, J., … </a:t>
            </a:r>
            <a:r>
              <a:rPr lang="es-ES_tradnl" sz="1600" dirty="0" err="1"/>
              <a:t>Shabahat</a:t>
            </a:r>
            <a:r>
              <a:rPr lang="es-ES_tradnl" sz="1600" dirty="0"/>
              <a:t>, E. (2021). </a:t>
            </a:r>
            <a:r>
              <a:rPr lang="es-ES_tradnl" sz="1600" i="1" dirty="0" err="1"/>
              <a:t>Groundswell</a:t>
            </a:r>
            <a:r>
              <a:rPr lang="es-ES_tradnl" sz="1600" i="1" dirty="0"/>
              <a:t> </a:t>
            </a:r>
            <a:r>
              <a:rPr lang="es-ES_tradnl" sz="1600" i="1" dirty="0" err="1"/>
              <a:t>Part</a:t>
            </a:r>
            <a:r>
              <a:rPr lang="es-ES_tradnl" sz="1600" i="1" dirty="0"/>
              <a:t> 2 : </a:t>
            </a:r>
            <a:r>
              <a:rPr lang="es-ES_tradnl" sz="1600" i="1" dirty="0" err="1"/>
              <a:t>Acting</a:t>
            </a:r>
            <a:r>
              <a:rPr lang="es-ES_tradnl" sz="1600" i="1" dirty="0"/>
              <a:t> </a:t>
            </a:r>
            <a:r>
              <a:rPr lang="es-ES_tradnl" sz="1600" i="1" dirty="0" err="1"/>
              <a:t>on</a:t>
            </a:r>
            <a:r>
              <a:rPr lang="es-ES_tradnl" sz="1600" i="1" dirty="0"/>
              <a:t> </a:t>
            </a:r>
            <a:r>
              <a:rPr lang="es-ES_tradnl" sz="1600" i="1" dirty="0" err="1"/>
              <a:t>Internal</a:t>
            </a:r>
            <a:r>
              <a:rPr lang="es-ES_tradnl" sz="1600" i="1" dirty="0"/>
              <a:t> </a:t>
            </a:r>
            <a:r>
              <a:rPr lang="es-ES_tradnl" sz="1600" i="1" dirty="0" err="1"/>
              <a:t>Climate</a:t>
            </a:r>
            <a:r>
              <a:rPr lang="es-ES_tradnl" sz="1600" i="1" dirty="0"/>
              <a:t> </a:t>
            </a:r>
            <a:r>
              <a:rPr lang="es-ES_tradnl" sz="1600" i="1" dirty="0" err="1"/>
              <a:t>Migration</a:t>
            </a:r>
            <a:r>
              <a:rPr lang="es-ES_tradnl" sz="1600" dirty="0"/>
              <a:t>. Washington, DC.</a:t>
            </a:r>
          </a:p>
          <a:p>
            <a:r>
              <a:rPr lang="es-ES_tradnl" sz="1600" dirty="0" err="1"/>
              <a:t>Docherty</a:t>
            </a:r>
            <a:r>
              <a:rPr lang="es-ES_tradnl" sz="1600" dirty="0"/>
              <a:t>, B., &amp; </a:t>
            </a:r>
            <a:r>
              <a:rPr lang="es-ES_tradnl" sz="1600" dirty="0" err="1"/>
              <a:t>Giannini</a:t>
            </a:r>
            <a:r>
              <a:rPr lang="es-ES_tradnl" sz="1600" dirty="0"/>
              <a:t>, T. (2009). </a:t>
            </a:r>
            <a:r>
              <a:rPr lang="es-ES_tradnl" sz="1600" dirty="0" err="1"/>
              <a:t>Confronting</a:t>
            </a:r>
            <a:r>
              <a:rPr lang="es-ES_tradnl" sz="1600" dirty="0"/>
              <a:t> a </a:t>
            </a:r>
            <a:r>
              <a:rPr lang="es-ES_tradnl" sz="1600" dirty="0" err="1"/>
              <a:t>Rising</a:t>
            </a:r>
            <a:r>
              <a:rPr lang="es-ES_tradnl" sz="1600" dirty="0"/>
              <a:t> </a:t>
            </a:r>
            <a:r>
              <a:rPr lang="es-ES_tradnl" sz="1600" dirty="0" err="1"/>
              <a:t>Tide</a:t>
            </a:r>
            <a:r>
              <a:rPr lang="es-ES_tradnl" sz="1600" dirty="0"/>
              <a:t> : a </a:t>
            </a:r>
            <a:r>
              <a:rPr lang="es-ES_tradnl" sz="1600" dirty="0" err="1"/>
              <a:t>Proposal</a:t>
            </a:r>
            <a:r>
              <a:rPr lang="es-ES_tradnl" sz="1600" dirty="0"/>
              <a:t> </a:t>
            </a:r>
            <a:r>
              <a:rPr lang="es-ES_tradnl" sz="1600" dirty="0" err="1"/>
              <a:t>for</a:t>
            </a:r>
            <a:r>
              <a:rPr lang="es-ES_tradnl" sz="1600" dirty="0"/>
              <a:t> a </a:t>
            </a:r>
            <a:r>
              <a:rPr lang="es-ES_tradnl" sz="1600" dirty="0" err="1"/>
              <a:t>Convention</a:t>
            </a:r>
            <a:r>
              <a:rPr lang="es-ES_tradnl" sz="1600" dirty="0"/>
              <a:t> </a:t>
            </a:r>
            <a:r>
              <a:rPr lang="es-ES_tradnl" sz="1600" dirty="0" err="1"/>
              <a:t>on</a:t>
            </a:r>
            <a:r>
              <a:rPr lang="es-ES_tradnl" sz="1600" dirty="0"/>
              <a:t> </a:t>
            </a:r>
            <a:r>
              <a:rPr lang="es-ES_tradnl" sz="1600" dirty="0" err="1"/>
              <a:t>Climate</a:t>
            </a:r>
            <a:r>
              <a:rPr lang="es-ES_tradnl" sz="1600" dirty="0"/>
              <a:t> </a:t>
            </a:r>
            <a:r>
              <a:rPr lang="es-ES_tradnl" sz="1600" dirty="0" err="1"/>
              <a:t>Change</a:t>
            </a:r>
            <a:r>
              <a:rPr lang="es-ES_tradnl" sz="1600" dirty="0"/>
              <a:t> </a:t>
            </a:r>
            <a:r>
              <a:rPr lang="es-ES_tradnl" sz="1600" dirty="0" err="1"/>
              <a:t>Refugees</a:t>
            </a:r>
            <a:r>
              <a:rPr lang="es-ES_tradnl" sz="1600" dirty="0"/>
              <a:t>. Harvard </a:t>
            </a:r>
            <a:r>
              <a:rPr lang="es-ES_tradnl" sz="1600" dirty="0" err="1"/>
              <a:t>Environmental</a:t>
            </a:r>
            <a:r>
              <a:rPr lang="es-ES_tradnl" sz="1600" dirty="0"/>
              <a:t> </a:t>
            </a:r>
            <a:r>
              <a:rPr lang="es-ES_tradnl" sz="1600" dirty="0" err="1"/>
              <a:t>Law</a:t>
            </a:r>
            <a:r>
              <a:rPr lang="es-ES_tradnl" sz="1600" dirty="0"/>
              <a:t> </a:t>
            </a:r>
            <a:r>
              <a:rPr lang="es-ES_tradnl" sz="1600" dirty="0" err="1"/>
              <a:t>Review</a:t>
            </a:r>
            <a:r>
              <a:rPr lang="es-ES_tradnl" sz="1600" dirty="0"/>
              <a:t>, 33(2), 349–403.</a:t>
            </a:r>
          </a:p>
          <a:p>
            <a:r>
              <a:rPr lang="es-ES_tradnl" sz="1600" dirty="0"/>
              <a:t>﻿El-</a:t>
            </a:r>
            <a:r>
              <a:rPr lang="es-ES_tradnl" sz="1600" dirty="0" err="1"/>
              <a:t>Hinnawi</a:t>
            </a:r>
            <a:r>
              <a:rPr lang="es-ES_tradnl" sz="1600" dirty="0"/>
              <a:t>, E. (1985). </a:t>
            </a:r>
            <a:r>
              <a:rPr lang="es-ES_tradnl" sz="1600" i="1" dirty="0" err="1"/>
              <a:t>Environmental</a:t>
            </a:r>
            <a:r>
              <a:rPr lang="es-ES_tradnl" sz="1600" i="1" dirty="0"/>
              <a:t> </a:t>
            </a:r>
            <a:r>
              <a:rPr lang="es-ES_tradnl" sz="1600" i="1" dirty="0" err="1"/>
              <a:t>refugees</a:t>
            </a:r>
            <a:r>
              <a:rPr lang="es-ES_tradnl" sz="1600" dirty="0"/>
              <a:t>. Nairobi: </a:t>
            </a:r>
            <a:r>
              <a:rPr lang="es-ES_tradnl" sz="1600" dirty="0" err="1"/>
              <a:t>United</a:t>
            </a:r>
            <a:r>
              <a:rPr lang="es-ES_tradnl" sz="1600" dirty="0"/>
              <a:t> </a:t>
            </a:r>
            <a:r>
              <a:rPr lang="es-ES_tradnl" sz="1600" dirty="0" err="1"/>
              <a:t>Nations</a:t>
            </a:r>
            <a:r>
              <a:rPr lang="es-ES_tradnl" sz="1600" dirty="0"/>
              <a:t> </a:t>
            </a:r>
            <a:r>
              <a:rPr lang="es-ES_tradnl" sz="1600" dirty="0" err="1"/>
              <a:t>Environment</a:t>
            </a:r>
            <a:r>
              <a:rPr lang="es-ES_tradnl" sz="1600" dirty="0"/>
              <a:t> </a:t>
            </a:r>
            <a:r>
              <a:rPr lang="es-ES_tradnl" sz="1600" dirty="0" err="1"/>
              <a:t>Programme</a:t>
            </a:r>
            <a:r>
              <a:rPr lang="es-ES_tradnl" sz="1600" dirty="0"/>
              <a:t>.</a:t>
            </a:r>
          </a:p>
          <a:p>
            <a:r>
              <a:rPr lang="es-ES_tradnl" sz="1600" dirty="0" err="1"/>
              <a:t>Ferracioli</a:t>
            </a:r>
            <a:r>
              <a:rPr lang="es-ES_tradnl" sz="1600" dirty="0"/>
              <a:t>, L. (2014). </a:t>
            </a:r>
            <a:r>
              <a:rPr lang="es-ES_tradnl" sz="1600" dirty="0" err="1"/>
              <a:t>The</a:t>
            </a:r>
            <a:r>
              <a:rPr lang="es-ES_tradnl" sz="1600" dirty="0"/>
              <a:t> Appeal and </a:t>
            </a:r>
            <a:r>
              <a:rPr lang="es-ES_tradnl" sz="1600" dirty="0" err="1"/>
              <a:t>Danger</a:t>
            </a:r>
            <a:r>
              <a:rPr lang="es-ES_tradnl" sz="1600" dirty="0"/>
              <a:t> of a New </a:t>
            </a:r>
            <a:r>
              <a:rPr lang="es-ES_tradnl" sz="1600" dirty="0" err="1"/>
              <a:t>Refugee</a:t>
            </a:r>
            <a:r>
              <a:rPr lang="es-ES_tradnl" sz="1600" dirty="0"/>
              <a:t> </a:t>
            </a:r>
            <a:r>
              <a:rPr lang="es-ES_tradnl" sz="1600" dirty="0" err="1"/>
              <a:t>Convention</a:t>
            </a:r>
            <a:r>
              <a:rPr lang="es-ES_tradnl" sz="1600" dirty="0"/>
              <a:t>. Social </a:t>
            </a:r>
            <a:r>
              <a:rPr lang="es-ES_tradnl" sz="1600" dirty="0" err="1"/>
              <a:t>Theory</a:t>
            </a:r>
            <a:r>
              <a:rPr lang="es-ES_tradnl" sz="1600" dirty="0"/>
              <a:t> and </a:t>
            </a:r>
            <a:r>
              <a:rPr lang="es-ES_tradnl" sz="1600" dirty="0" err="1"/>
              <a:t>Practice</a:t>
            </a:r>
            <a:r>
              <a:rPr lang="es-ES_tradnl" sz="1600" dirty="0"/>
              <a:t>, 40(1), 123. </a:t>
            </a:r>
            <a:r>
              <a:rPr lang="es-ES_tradnl" sz="1600" dirty="0" err="1"/>
              <a:t>Retrieved</a:t>
            </a:r>
            <a:r>
              <a:rPr lang="es-ES_tradnl" sz="1600" dirty="0"/>
              <a:t> </a:t>
            </a:r>
            <a:r>
              <a:rPr lang="es-ES_tradnl" sz="1600" dirty="0" err="1"/>
              <a:t>from</a:t>
            </a:r>
            <a:r>
              <a:rPr lang="es-ES_tradnl" sz="1600" dirty="0"/>
              <a:t> </a:t>
            </a:r>
            <a:r>
              <a:rPr lang="es-ES_tradnl" sz="1600" dirty="0">
                <a:hlinkClick r:id="rId2"/>
              </a:rPr>
              <a:t>https://ezp.sub.su.se/login?url=http://search.ebscohost.com/login.aspx?direct=true&amp;db=edsjsr&amp;AN=edsjsr.24332266&amp;site=eds-live&amp;scope=site</a:t>
            </a:r>
            <a:endParaRPr lang="es-ES_tradnl" sz="1600" dirty="0"/>
          </a:p>
          <a:p>
            <a:r>
              <a:rPr lang="es-ES_tradnl" sz="1600" dirty="0"/>
              <a:t>﻿</a:t>
            </a:r>
            <a:r>
              <a:rPr lang="es-ES_tradnl" sz="1600" dirty="0" err="1"/>
              <a:t>Foresight</a:t>
            </a:r>
            <a:r>
              <a:rPr lang="es-ES_tradnl" sz="1600" dirty="0"/>
              <a:t>. (2011). </a:t>
            </a:r>
            <a:r>
              <a:rPr lang="es-ES_tradnl" sz="1600" i="1" dirty="0"/>
              <a:t>Final Project </a:t>
            </a:r>
            <a:r>
              <a:rPr lang="es-ES_tradnl" sz="1600" i="1" dirty="0" err="1"/>
              <a:t>Report</a:t>
            </a:r>
            <a:r>
              <a:rPr lang="es-ES_tradnl" sz="1600" dirty="0"/>
              <a:t>. </a:t>
            </a:r>
            <a:r>
              <a:rPr lang="es-ES_tradnl" sz="1600" dirty="0" err="1"/>
              <a:t>The</a:t>
            </a:r>
            <a:r>
              <a:rPr lang="es-ES_tradnl" sz="1600" dirty="0"/>
              <a:t> </a:t>
            </a:r>
            <a:r>
              <a:rPr lang="es-ES_tradnl" sz="1600" dirty="0" err="1"/>
              <a:t>Government</a:t>
            </a:r>
            <a:r>
              <a:rPr lang="es-ES_tradnl" sz="1600" dirty="0"/>
              <a:t> Office </a:t>
            </a:r>
            <a:r>
              <a:rPr lang="es-ES_tradnl" sz="1600" dirty="0" err="1"/>
              <a:t>for</a:t>
            </a:r>
            <a:r>
              <a:rPr lang="es-ES_tradnl" sz="1600" dirty="0"/>
              <a:t> </a:t>
            </a:r>
            <a:r>
              <a:rPr lang="es-ES_tradnl" sz="1600" dirty="0" err="1"/>
              <a:t>Science</a:t>
            </a:r>
            <a:r>
              <a:rPr lang="es-ES_tradnl" sz="1600" dirty="0"/>
              <a:t>, London.</a:t>
            </a:r>
          </a:p>
        </p:txBody>
      </p:sp>
    </p:spTree>
    <p:extLst>
      <p:ext uri="{BB962C8B-B14F-4D97-AF65-F5344CB8AC3E}">
        <p14:creationId xmlns:p14="http://schemas.microsoft.com/office/powerpoint/2010/main" val="4221492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6113"/>
    </mc:Choice>
    <mc:Fallback xmlns="">
      <p:transition spd="slow" advTm="336113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idx="39"/>
          </p:nvPr>
        </p:nvSpPr>
        <p:spPr/>
        <p:txBody>
          <a:bodyPr>
            <a:normAutofit lnSpcReduction="10000"/>
          </a:bodyPr>
          <a:lstStyle/>
          <a:p>
            <a:r>
              <a:rPr lang="es-ES_tradnl" dirty="0"/>
              <a:t>References</a:t>
            </a: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41A8EE5A-5FB8-8D44-BAC1-1CDCF810A0B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>
            <a:noAutofit/>
          </a:bodyPr>
          <a:lstStyle/>
          <a:p>
            <a:r>
              <a:rPr lang="es-ES_tradnl" sz="1200" dirty="0" err="1"/>
              <a:t>Hodgkinson</a:t>
            </a:r>
            <a:r>
              <a:rPr lang="es-ES_tradnl" sz="1200" dirty="0"/>
              <a:t>, D., Burton, T., Anderson, H., &amp; Young, L. (2010). </a:t>
            </a:r>
            <a:r>
              <a:rPr lang="es-ES_tradnl" sz="1200" dirty="0" err="1"/>
              <a:t>The</a:t>
            </a:r>
            <a:r>
              <a:rPr lang="es-ES_tradnl" sz="1200" dirty="0"/>
              <a:t> </a:t>
            </a:r>
            <a:r>
              <a:rPr lang="es-ES_tradnl" sz="1200" dirty="0" err="1"/>
              <a:t>Hour</a:t>
            </a:r>
            <a:r>
              <a:rPr lang="es-ES_tradnl" sz="1200" dirty="0"/>
              <a:t> </a:t>
            </a:r>
            <a:r>
              <a:rPr lang="es-ES_tradnl" sz="1200" dirty="0" err="1"/>
              <a:t>When</a:t>
            </a:r>
            <a:r>
              <a:rPr lang="es-ES_tradnl" sz="1200" dirty="0"/>
              <a:t> </a:t>
            </a:r>
            <a:r>
              <a:rPr lang="es-ES_tradnl" sz="1200" dirty="0" err="1"/>
              <a:t>the</a:t>
            </a:r>
            <a:r>
              <a:rPr lang="es-ES_tradnl" sz="1200" dirty="0"/>
              <a:t> </a:t>
            </a:r>
            <a:r>
              <a:rPr lang="es-ES_tradnl" sz="1200" dirty="0" err="1"/>
              <a:t>Ship</a:t>
            </a:r>
            <a:r>
              <a:rPr lang="es-ES_tradnl" sz="1200" dirty="0"/>
              <a:t> Comes In: A </a:t>
            </a:r>
            <a:r>
              <a:rPr lang="es-ES_tradnl" sz="1200" dirty="0" err="1"/>
              <a:t>Convention</a:t>
            </a:r>
            <a:r>
              <a:rPr lang="es-ES_tradnl" sz="1200" dirty="0"/>
              <a:t> </a:t>
            </a:r>
            <a:r>
              <a:rPr lang="es-ES_tradnl" sz="1200" dirty="0" err="1"/>
              <a:t>for</a:t>
            </a:r>
            <a:r>
              <a:rPr lang="es-ES_tradnl" sz="1200" dirty="0"/>
              <a:t> </a:t>
            </a:r>
            <a:r>
              <a:rPr lang="es-ES_tradnl" sz="1200" dirty="0" err="1"/>
              <a:t>Persons</a:t>
            </a:r>
            <a:r>
              <a:rPr lang="es-ES_tradnl" sz="1200" dirty="0"/>
              <a:t> Displaced </a:t>
            </a:r>
            <a:r>
              <a:rPr lang="es-ES_tradnl" sz="1200" dirty="0" err="1"/>
              <a:t>by</a:t>
            </a:r>
            <a:r>
              <a:rPr lang="es-ES_tradnl" sz="1200" dirty="0"/>
              <a:t> </a:t>
            </a:r>
            <a:r>
              <a:rPr lang="es-ES_tradnl" sz="1200" dirty="0" err="1"/>
              <a:t>Climate</a:t>
            </a:r>
            <a:r>
              <a:rPr lang="es-ES_tradnl" sz="1200" dirty="0"/>
              <a:t> </a:t>
            </a:r>
            <a:r>
              <a:rPr lang="es-ES_tradnl" sz="1200" dirty="0" err="1"/>
              <a:t>Change</a:t>
            </a:r>
            <a:r>
              <a:rPr lang="es-ES_tradnl" sz="1200" dirty="0"/>
              <a:t>. </a:t>
            </a:r>
            <a:r>
              <a:rPr lang="es-ES_tradnl" sz="1200" dirty="0" err="1"/>
              <a:t>Monash</a:t>
            </a:r>
            <a:r>
              <a:rPr lang="es-ES_tradnl" sz="1200" dirty="0"/>
              <a:t> </a:t>
            </a:r>
            <a:r>
              <a:rPr lang="es-ES_tradnl" sz="1200" dirty="0" err="1"/>
              <a:t>University</a:t>
            </a:r>
            <a:r>
              <a:rPr lang="es-ES_tradnl" sz="1200" dirty="0"/>
              <a:t> </a:t>
            </a:r>
            <a:r>
              <a:rPr lang="es-ES_tradnl" sz="1200" dirty="0" err="1"/>
              <a:t>Law</a:t>
            </a:r>
            <a:r>
              <a:rPr lang="es-ES_tradnl" sz="1200" dirty="0"/>
              <a:t> </a:t>
            </a:r>
            <a:r>
              <a:rPr lang="es-ES_tradnl" sz="1200" dirty="0" err="1"/>
              <a:t>Review</a:t>
            </a:r>
            <a:r>
              <a:rPr lang="es-ES_tradnl" sz="1200" dirty="0"/>
              <a:t>, 36(1), 69–120. </a:t>
            </a:r>
          </a:p>
          <a:p>
            <a:r>
              <a:rPr lang="es-ES_tradnl" sz="1200" dirty="0"/>
              <a:t>IDMC. (2022). </a:t>
            </a:r>
            <a:r>
              <a:rPr lang="es-ES_tradnl" sz="1200" i="1" dirty="0"/>
              <a:t>Global </a:t>
            </a:r>
            <a:r>
              <a:rPr lang="es-ES_tradnl" sz="1200" i="1" dirty="0" err="1"/>
              <a:t>Report</a:t>
            </a:r>
            <a:r>
              <a:rPr lang="es-ES_tradnl" sz="1200" i="1" dirty="0"/>
              <a:t> </a:t>
            </a:r>
            <a:r>
              <a:rPr lang="es-ES_tradnl" sz="1200" i="1" dirty="0" err="1"/>
              <a:t>on</a:t>
            </a:r>
            <a:r>
              <a:rPr lang="es-ES_tradnl" sz="1200" i="1" dirty="0"/>
              <a:t> </a:t>
            </a:r>
            <a:r>
              <a:rPr lang="es-ES_tradnl" sz="1200" i="1" dirty="0" err="1"/>
              <a:t>Internal</a:t>
            </a:r>
            <a:r>
              <a:rPr lang="es-ES_tradnl" sz="1200" i="1" dirty="0"/>
              <a:t> </a:t>
            </a:r>
            <a:r>
              <a:rPr lang="es-ES_tradnl" sz="1200" i="1" dirty="0" err="1"/>
              <a:t>Displacement</a:t>
            </a:r>
            <a:r>
              <a:rPr lang="es-ES_tradnl" sz="1200" dirty="0"/>
              <a:t>.</a:t>
            </a:r>
          </a:p>
          <a:p>
            <a:r>
              <a:rPr lang="es-ES_tradnl" sz="1200" dirty="0"/>
              <a:t>﻿</a:t>
            </a:r>
            <a:r>
              <a:rPr lang="es-ES_tradnl" sz="1200" dirty="0" err="1"/>
              <a:t>Jakobeit</a:t>
            </a:r>
            <a:r>
              <a:rPr lang="es-ES_tradnl" sz="1200" dirty="0"/>
              <a:t>, C., &amp; </a:t>
            </a:r>
            <a:r>
              <a:rPr lang="es-ES_tradnl" sz="1200" dirty="0" err="1"/>
              <a:t>Methmann</a:t>
            </a:r>
            <a:r>
              <a:rPr lang="es-ES_tradnl" sz="1200" dirty="0"/>
              <a:t>, C. (2012). ‘</a:t>
            </a:r>
            <a:r>
              <a:rPr lang="es-ES_tradnl" sz="1200" dirty="0" err="1"/>
              <a:t>Climate</a:t>
            </a:r>
            <a:r>
              <a:rPr lang="es-ES_tradnl" sz="1200" dirty="0"/>
              <a:t> </a:t>
            </a:r>
            <a:r>
              <a:rPr lang="es-ES_tradnl" sz="1200" dirty="0" err="1"/>
              <a:t>Refugees</a:t>
            </a:r>
            <a:r>
              <a:rPr lang="es-ES_tradnl" sz="1200" dirty="0"/>
              <a:t>’ as </a:t>
            </a:r>
            <a:r>
              <a:rPr lang="es-ES_tradnl" sz="1200" dirty="0" err="1"/>
              <a:t>Dawning</a:t>
            </a:r>
            <a:r>
              <a:rPr lang="es-ES_tradnl" sz="1200" dirty="0"/>
              <a:t> </a:t>
            </a:r>
            <a:r>
              <a:rPr lang="es-ES_tradnl" sz="1200" dirty="0" err="1"/>
              <a:t>Catastrophe</a:t>
            </a:r>
            <a:r>
              <a:rPr lang="es-ES_tradnl" sz="1200" dirty="0"/>
              <a:t>? A Critique of </a:t>
            </a:r>
            <a:r>
              <a:rPr lang="es-ES_tradnl" sz="1200" dirty="0" err="1"/>
              <a:t>the</a:t>
            </a:r>
            <a:r>
              <a:rPr lang="es-ES_tradnl" sz="1200" dirty="0"/>
              <a:t> </a:t>
            </a:r>
            <a:r>
              <a:rPr lang="es-ES_tradnl" sz="1200" dirty="0" err="1"/>
              <a:t>Dominant</a:t>
            </a:r>
            <a:r>
              <a:rPr lang="es-ES_tradnl" sz="1200" dirty="0"/>
              <a:t> </a:t>
            </a:r>
            <a:r>
              <a:rPr lang="es-ES_tradnl" sz="1200" dirty="0" err="1"/>
              <a:t>Quest</a:t>
            </a:r>
            <a:r>
              <a:rPr lang="es-ES_tradnl" sz="1200" dirty="0"/>
              <a:t> </a:t>
            </a:r>
            <a:r>
              <a:rPr lang="es-ES_tradnl" sz="1200" dirty="0" err="1"/>
              <a:t>for</a:t>
            </a:r>
            <a:r>
              <a:rPr lang="es-ES_tradnl" sz="1200" dirty="0"/>
              <a:t> </a:t>
            </a:r>
            <a:r>
              <a:rPr lang="es-ES_tradnl" sz="1200" dirty="0" err="1"/>
              <a:t>Numbers</a:t>
            </a:r>
            <a:r>
              <a:rPr lang="es-ES_tradnl" sz="1200" dirty="0"/>
              <a:t>. In J. </a:t>
            </a:r>
            <a:r>
              <a:rPr lang="es-ES_tradnl" sz="1200" dirty="0" err="1"/>
              <a:t>Scheffran</a:t>
            </a:r>
            <a:r>
              <a:rPr lang="es-ES_tradnl" sz="1200" dirty="0"/>
              <a:t>, M. </a:t>
            </a:r>
            <a:r>
              <a:rPr lang="es-ES_tradnl" sz="1200" dirty="0" err="1"/>
              <a:t>Brzoska</a:t>
            </a:r>
            <a:r>
              <a:rPr lang="es-ES_tradnl" sz="1200" dirty="0"/>
              <a:t>, H. G. </a:t>
            </a:r>
            <a:r>
              <a:rPr lang="es-ES_tradnl" sz="1200" dirty="0" err="1"/>
              <a:t>Brauch</a:t>
            </a:r>
            <a:r>
              <a:rPr lang="es-ES_tradnl" sz="1200" dirty="0"/>
              <a:t>, P. M. Link, &amp; J. Schilling (Eds.), </a:t>
            </a:r>
            <a:r>
              <a:rPr lang="es-ES_tradnl" sz="1200" dirty="0" err="1"/>
              <a:t>Climate</a:t>
            </a:r>
            <a:r>
              <a:rPr lang="es-ES_tradnl" sz="1200" dirty="0"/>
              <a:t> </a:t>
            </a:r>
            <a:r>
              <a:rPr lang="es-ES_tradnl" sz="1200" dirty="0" err="1"/>
              <a:t>Change</a:t>
            </a:r>
            <a:r>
              <a:rPr lang="es-ES_tradnl" sz="1200" dirty="0"/>
              <a:t>, Human Security and </a:t>
            </a:r>
            <a:r>
              <a:rPr lang="es-ES_tradnl" sz="1200" dirty="0" err="1"/>
              <a:t>Violent</a:t>
            </a:r>
            <a:r>
              <a:rPr lang="es-ES_tradnl" sz="1200" dirty="0"/>
              <a:t> </a:t>
            </a:r>
            <a:r>
              <a:rPr lang="es-ES_tradnl" sz="1200" dirty="0" err="1"/>
              <a:t>Conflict</a:t>
            </a:r>
            <a:r>
              <a:rPr lang="es-ES_tradnl" sz="1200" dirty="0"/>
              <a:t>: </a:t>
            </a:r>
            <a:r>
              <a:rPr lang="es-ES_tradnl" sz="1200" dirty="0" err="1"/>
              <a:t>Challenges</a:t>
            </a:r>
            <a:r>
              <a:rPr lang="es-ES_tradnl" sz="1200" dirty="0"/>
              <a:t> </a:t>
            </a:r>
            <a:r>
              <a:rPr lang="es-ES_tradnl" sz="1200" dirty="0" err="1"/>
              <a:t>for</a:t>
            </a:r>
            <a:r>
              <a:rPr lang="es-ES_tradnl" sz="1200" dirty="0"/>
              <a:t> </a:t>
            </a:r>
            <a:r>
              <a:rPr lang="es-ES_tradnl" sz="1200" dirty="0" err="1"/>
              <a:t>Societal</a:t>
            </a:r>
            <a:r>
              <a:rPr lang="es-ES_tradnl" sz="1200" dirty="0"/>
              <a:t> </a:t>
            </a:r>
            <a:r>
              <a:rPr lang="es-ES_tradnl" sz="1200" dirty="0" err="1"/>
              <a:t>Stability</a:t>
            </a:r>
            <a:r>
              <a:rPr lang="es-ES_tradnl" sz="1200" dirty="0"/>
              <a:t> (pp. 301–314). </a:t>
            </a:r>
            <a:r>
              <a:rPr lang="es-ES_tradnl" sz="1200" dirty="0" err="1"/>
              <a:t>Berlin</a:t>
            </a:r>
            <a:r>
              <a:rPr lang="es-ES_tradnl" sz="1200" dirty="0"/>
              <a:t>, Heidelberg: </a:t>
            </a:r>
            <a:r>
              <a:rPr lang="es-ES_tradnl" sz="1200" dirty="0" err="1"/>
              <a:t>Springer</a:t>
            </a:r>
            <a:r>
              <a:rPr lang="es-ES_tradnl" sz="1200" dirty="0"/>
              <a:t> </a:t>
            </a:r>
            <a:r>
              <a:rPr lang="es-ES_tradnl" sz="1200" dirty="0" err="1"/>
              <a:t>Berlin</a:t>
            </a:r>
            <a:r>
              <a:rPr lang="es-ES_tradnl" sz="1200" dirty="0"/>
              <a:t> Heidelberg. </a:t>
            </a:r>
            <a:r>
              <a:rPr lang="es-ES_tradnl" sz="1200" dirty="0">
                <a:hlinkClick r:id="rId2"/>
              </a:rPr>
              <a:t>https://doi.org/10.1007/978-3-642-28626-1_16</a:t>
            </a:r>
            <a:r>
              <a:rPr lang="es-ES_tradnl" sz="1200" dirty="0"/>
              <a:t> </a:t>
            </a:r>
          </a:p>
          <a:p>
            <a:r>
              <a:rPr lang="es-ES_tradnl" sz="1200" dirty="0"/>
              <a:t>Kent, A., &amp; </a:t>
            </a:r>
            <a:r>
              <a:rPr lang="es-ES_tradnl" sz="1200" dirty="0" err="1"/>
              <a:t>Behrman</a:t>
            </a:r>
            <a:r>
              <a:rPr lang="es-ES_tradnl" sz="1200" dirty="0"/>
              <a:t>, S. (2018). </a:t>
            </a:r>
            <a:r>
              <a:rPr lang="es-ES_tradnl" sz="1200" dirty="0" err="1"/>
              <a:t>Facilitating</a:t>
            </a:r>
            <a:r>
              <a:rPr lang="es-ES_tradnl" sz="1200" dirty="0"/>
              <a:t> </a:t>
            </a:r>
            <a:r>
              <a:rPr lang="es-ES_tradnl" sz="1200" dirty="0" err="1"/>
              <a:t>the</a:t>
            </a:r>
            <a:r>
              <a:rPr lang="es-ES_tradnl" sz="1200" dirty="0"/>
              <a:t> </a:t>
            </a:r>
            <a:r>
              <a:rPr lang="es-ES_tradnl" sz="1200" dirty="0" err="1"/>
              <a:t>resettlement</a:t>
            </a:r>
            <a:r>
              <a:rPr lang="es-ES_tradnl" sz="1200" dirty="0"/>
              <a:t> and </a:t>
            </a:r>
            <a:r>
              <a:rPr lang="es-ES_tradnl" sz="1200" dirty="0" err="1"/>
              <a:t>rights</a:t>
            </a:r>
            <a:r>
              <a:rPr lang="es-ES_tradnl" sz="1200" dirty="0"/>
              <a:t> of </a:t>
            </a:r>
            <a:r>
              <a:rPr lang="es-ES_tradnl" sz="1200" dirty="0" err="1"/>
              <a:t>climate</a:t>
            </a:r>
            <a:r>
              <a:rPr lang="es-ES_tradnl" sz="1200" dirty="0"/>
              <a:t> </a:t>
            </a:r>
            <a:r>
              <a:rPr lang="es-ES_tradnl" sz="1200" dirty="0" err="1"/>
              <a:t>refugees</a:t>
            </a:r>
            <a:r>
              <a:rPr lang="es-ES_tradnl" sz="1200" dirty="0"/>
              <a:t>: </a:t>
            </a:r>
            <a:r>
              <a:rPr lang="es-ES_tradnl" sz="1200" dirty="0" err="1"/>
              <a:t>An</a:t>
            </a:r>
            <a:r>
              <a:rPr lang="es-ES_tradnl" sz="1200" dirty="0"/>
              <a:t> </a:t>
            </a:r>
            <a:r>
              <a:rPr lang="es-ES_tradnl" sz="1200" dirty="0" err="1"/>
              <a:t>argument</a:t>
            </a:r>
            <a:r>
              <a:rPr lang="es-ES_tradnl" sz="1200" dirty="0"/>
              <a:t> </a:t>
            </a:r>
            <a:r>
              <a:rPr lang="es-ES_tradnl" sz="1200" dirty="0" err="1"/>
              <a:t>for</a:t>
            </a:r>
            <a:r>
              <a:rPr lang="es-ES_tradnl" sz="1200" dirty="0"/>
              <a:t> </a:t>
            </a:r>
            <a:r>
              <a:rPr lang="es-ES_tradnl" sz="1200" dirty="0" err="1"/>
              <a:t>developing</a:t>
            </a:r>
            <a:r>
              <a:rPr lang="es-ES_tradnl" sz="1200" dirty="0"/>
              <a:t> </a:t>
            </a:r>
            <a:r>
              <a:rPr lang="es-ES_tradnl" sz="1200" dirty="0" err="1"/>
              <a:t>existing</a:t>
            </a:r>
            <a:r>
              <a:rPr lang="es-ES_tradnl" sz="1200" dirty="0"/>
              <a:t> </a:t>
            </a:r>
            <a:r>
              <a:rPr lang="es-ES_tradnl" sz="1200" dirty="0" err="1"/>
              <a:t>principles</a:t>
            </a:r>
            <a:r>
              <a:rPr lang="es-ES_tradnl" sz="1200" dirty="0"/>
              <a:t> and </a:t>
            </a:r>
            <a:r>
              <a:rPr lang="es-ES_tradnl" sz="1200" dirty="0" err="1"/>
              <a:t>practices</a:t>
            </a:r>
            <a:r>
              <a:rPr lang="es-ES_tradnl" sz="1200" dirty="0"/>
              <a:t>. </a:t>
            </a:r>
            <a:r>
              <a:rPr lang="es-ES_tradnl" sz="1200" dirty="0" err="1"/>
              <a:t>Abingdon</a:t>
            </a:r>
            <a:r>
              <a:rPr lang="es-ES_tradnl" sz="1200" dirty="0"/>
              <a:t>: </a:t>
            </a:r>
            <a:r>
              <a:rPr lang="es-ES_tradnl" sz="1200" dirty="0" err="1"/>
              <a:t>Routledge</a:t>
            </a:r>
            <a:r>
              <a:rPr lang="es-ES_tradnl" sz="1200" dirty="0"/>
              <a:t>. https://</a:t>
            </a:r>
            <a:r>
              <a:rPr lang="es-ES_tradnl" sz="1200" dirty="0" err="1"/>
              <a:t>doi.org</a:t>
            </a:r>
            <a:r>
              <a:rPr lang="es-ES_tradnl" sz="1200" dirty="0"/>
              <a:t>/10.4324/9781351175708</a:t>
            </a:r>
          </a:p>
          <a:p>
            <a:r>
              <a:rPr lang="es-ES_tradnl" sz="1200" dirty="0" err="1"/>
              <a:t>Mcadam</a:t>
            </a:r>
            <a:r>
              <a:rPr lang="es-ES_tradnl" sz="1200" dirty="0"/>
              <a:t>, J. (2011). </a:t>
            </a:r>
            <a:r>
              <a:rPr lang="es-ES_tradnl" sz="1200" dirty="0" err="1"/>
              <a:t>Swimming</a:t>
            </a:r>
            <a:r>
              <a:rPr lang="es-ES_tradnl" sz="1200" dirty="0"/>
              <a:t> </a:t>
            </a:r>
            <a:r>
              <a:rPr lang="es-ES_tradnl" sz="1200" dirty="0" err="1"/>
              <a:t>against</a:t>
            </a:r>
            <a:r>
              <a:rPr lang="es-ES_tradnl" sz="1200" dirty="0"/>
              <a:t> </a:t>
            </a:r>
            <a:r>
              <a:rPr lang="es-ES_tradnl" sz="1200" dirty="0" err="1"/>
              <a:t>the</a:t>
            </a:r>
            <a:r>
              <a:rPr lang="es-ES_tradnl" sz="1200" dirty="0"/>
              <a:t> </a:t>
            </a:r>
            <a:r>
              <a:rPr lang="es-ES_tradnl" sz="1200" dirty="0" err="1"/>
              <a:t>Tide</a:t>
            </a:r>
            <a:r>
              <a:rPr lang="es-ES_tradnl" sz="1200" dirty="0"/>
              <a:t>: </a:t>
            </a:r>
            <a:r>
              <a:rPr lang="es-ES_tradnl" sz="1200" dirty="0" err="1"/>
              <a:t>Why</a:t>
            </a:r>
            <a:r>
              <a:rPr lang="es-ES_tradnl" sz="1200" dirty="0"/>
              <a:t> a </a:t>
            </a:r>
            <a:r>
              <a:rPr lang="es-ES_tradnl" sz="1200" dirty="0" err="1"/>
              <a:t>Climate</a:t>
            </a:r>
            <a:r>
              <a:rPr lang="es-ES_tradnl" sz="1200" dirty="0"/>
              <a:t> </a:t>
            </a:r>
            <a:r>
              <a:rPr lang="es-ES_tradnl" sz="1200" dirty="0" err="1"/>
              <a:t>Change</a:t>
            </a:r>
            <a:r>
              <a:rPr lang="es-ES_tradnl" sz="1200" dirty="0"/>
              <a:t> </a:t>
            </a:r>
            <a:r>
              <a:rPr lang="es-ES_tradnl" sz="1200" dirty="0" err="1"/>
              <a:t>Displacement</a:t>
            </a:r>
            <a:r>
              <a:rPr lang="es-ES_tradnl" sz="1200" dirty="0"/>
              <a:t> </a:t>
            </a:r>
            <a:r>
              <a:rPr lang="es-ES_tradnl" sz="1200" dirty="0" err="1"/>
              <a:t>Treaty</a:t>
            </a:r>
            <a:r>
              <a:rPr lang="es-ES_tradnl" sz="1200" dirty="0"/>
              <a:t> </a:t>
            </a:r>
            <a:r>
              <a:rPr lang="es-ES_tradnl" sz="1200" dirty="0" err="1"/>
              <a:t>is</a:t>
            </a:r>
            <a:r>
              <a:rPr lang="es-ES_tradnl" sz="1200" dirty="0"/>
              <a:t> </a:t>
            </a:r>
            <a:r>
              <a:rPr lang="es-ES_tradnl" sz="1200" dirty="0" err="1"/>
              <a:t>Not</a:t>
            </a:r>
            <a:r>
              <a:rPr lang="es-ES_tradnl" sz="1200" dirty="0"/>
              <a:t>  </a:t>
            </a:r>
            <a:r>
              <a:rPr lang="es-ES_tradnl" sz="1200" dirty="0" err="1"/>
              <a:t>the</a:t>
            </a:r>
            <a:r>
              <a:rPr lang="es-ES_tradnl" sz="1200" dirty="0"/>
              <a:t> </a:t>
            </a:r>
            <a:r>
              <a:rPr lang="es-ES_tradnl" sz="1200" dirty="0" err="1"/>
              <a:t>Answer</a:t>
            </a:r>
            <a:r>
              <a:rPr lang="es-ES_tradnl" sz="1200" dirty="0"/>
              <a:t>. International </a:t>
            </a:r>
            <a:r>
              <a:rPr lang="es-ES_tradnl" sz="1200" dirty="0" err="1"/>
              <a:t>Journal</a:t>
            </a:r>
            <a:r>
              <a:rPr lang="es-ES_tradnl" sz="1200" dirty="0"/>
              <a:t> of </a:t>
            </a:r>
            <a:r>
              <a:rPr lang="es-ES_tradnl" sz="1200" dirty="0" err="1"/>
              <a:t>Refugee</a:t>
            </a:r>
            <a:r>
              <a:rPr lang="es-ES_tradnl" sz="1200" dirty="0"/>
              <a:t> </a:t>
            </a:r>
            <a:r>
              <a:rPr lang="es-ES_tradnl" sz="1200" dirty="0" err="1"/>
              <a:t>Law</a:t>
            </a:r>
            <a:r>
              <a:rPr lang="es-ES_tradnl" sz="1200" dirty="0"/>
              <a:t>, 23(1), 2–27.</a:t>
            </a:r>
          </a:p>
          <a:p>
            <a:r>
              <a:rPr lang="es-ES_tradnl" sz="1200" dirty="0" err="1"/>
              <a:t>Pèrez</a:t>
            </a:r>
            <a:r>
              <a:rPr lang="es-ES_tradnl" sz="1200" dirty="0"/>
              <a:t>, B. F. (2018). </a:t>
            </a:r>
            <a:r>
              <a:rPr lang="es-ES_tradnl" sz="1200" dirty="0" err="1"/>
              <a:t>Beyond</a:t>
            </a:r>
            <a:r>
              <a:rPr lang="es-ES_tradnl" sz="1200" dirty="0"/>
              <a:t> </a:t>
            </a:r>
            <a:r>
              <a:rPr lang="es-ES_tradnl" sz="1200" dirty="0" err="1"/>
              <a:t>the</a:t>
            </a:r>
            <a:r>
              <a:rPr lang="es-ES_tradnl" sz="1200" dirty="0"/>
              <a:t> </a:t>
            </a:r>
            <a:r>
              <a:rPr lang="es-ES_tradnl" sz="1200" dirty="0" err="1"/>
              <a:t>shortcomings</a:t>
            </a:r>
            <a:r>
              <a:rPr lang="es-ES_tradnl" sz="1200" dirty="0"/>
              <a:t> of </a:t>
            </a:r>
            <a:r>
              <a:rPr lang="es-ES_tradnl" sz="1200" dirty="0" err="1"/>
              <a:t>international</a:t>
            </a:r>
            <a:r>
              <a:rPr lang="es-ES_tradnl" sz="1200" dirty="0"/>
              <a:t> </a:t>
            </a:r>
            <a:r>
              <a:rPr lang="es-ES_tradnl" sz="1200" dirty="0" err="1"/>
              <a:t>law</a:t>
            </a:r>
            <a:r>
              <a:rPr lang="es-ES_tradnl" sz="1200" dirty="0"/>
              <a:t>: A </a:t>
            </a:r>
            <a:r>
              <a:rPr lang="es-ES_tradnl" sz="1200" dirty="0" err="1"/>
              <a:t>proposal</a:t>
            </a:r>
            <a:r>
              <a:rPr lang="es-ES_tradnl" sz="1200" dirty="0"/>
              <a:t> </a:t>
            </a:r>
            <a:r>
              <a:rPr lang="es-ES_tradnl" sz="1200" dirty="0" err="1"/>
              <a:t>for</a:t>
            </a:r>
            <a:r>
              <a:rPr lang="es-ES_tradnl" sz="1200" dirty="0"/>
              <a:t> </a:t>
            </a:r>
            <a:r>
              <a:rPr lang="es-ES_tradnl" sz="1200" dirty="0" err="1"/>
              <a:t>the</a:t>
            </a:r>
            <a:r>
              <a:rPr lang="es-ES_tradnl" sz="1200" dirty="0"/>
              <a:t> legal </a:t>
            </a:r>
            <a:r>
              <a:rPr lang="es-ES_tradnl" sz="1200" dirty="0" err="1"/>
              <a:t>protection</a:t>
            </a:r>
            <a:r>
              <a:rPr lang="es-ES_tradnl" sz="1200" dirty="0"/>
              <a:t> of </a:t>
            </a:r>
            <a:r>
              <a:rPr lang="es-ES_tradnl" sz="1200" dirty="0" err="1"/>
              <a:t>climate</a:t>
            </a:r>
            <a:r>
              <a:rPr lang="es-ES_tradnl" sz="1200" dirty="0"/>
              <a:t> </a:t>
            </a:r>
            <a:r>
              <a:rPr lang="es-ES_tradnl" sz="1200" dirty="0" err="1"/>
              <a:t>migrants</a:t>
            </a:r>
            <a:r>
              <a:rPr lang="es-ES_tradnl" sz="1200" dirty="0"/>
              <a:t>. In </a:t>
            </a:r>
            <a:r>
              <a:rPr lang="es-ES_tradnl" sz="1200" dirty="0" err="1"/>
              <a:t>Climate</a:t>
            </a:r>
            <a:r>
              <a:rPr lang="es-ES_tradnl" sz="1200" dirty="0"/>
              <a:t> </a:t>
            </a:r>
            <a:r>
              <a:rPr lang="es-ES_tradnl" sz="1200" dirty="0" err="1"/>
              <a:t>Refugees</a:t>
            </a:r>
            <a:r>
              <a:rPr lang="es-ES_tradnl" sz="1200" dirty="0"/>
              <a:t>: </a:t>
            </a:r>
            <a:r>
              <a:rPr lang="es-ES_tradnl" sz="1200" dirty="0" err="1"/>
              <a:t>Beyond</a:t>
            </a:r>
            <a:r>
              <a:rPr lang="es-ES_tradnl" sz="1200" dirty="0"/>
              <a:t> </a:t>
            </a:r>
            <a:r>
              <a:rPr lang="es-ES_tradnl" sz="1200" dirty="0" err="1"/>
              <a:t>the</a:t>
            </a:r>
            <a:r>
              <a:rPr lang="es-ES_tradnl" sz="1200" dirty="0"/>
              <a:t> Legal Impasse? (pp. 214–229). </a:t>
            </a:r>
            <a:r>
              <a:rPr lang="es-ES_tradnl" sz="1200" dirty="0" err="1"/>
              <a:t>Abingdon</a:t>
            </a:r>
            <a:r>
              <a:rPr lang="es-ES_tradnl" sz="1200" dirty="0"/>
              <a:t>: </a:t>
            </a:r>
            <a:r>
              <a:rPr lang="es-ES_tradnl" sz="1200" dirty="0" err="1"/>
              <a:t>Routledge</a:t>
            </a:r>
            <a:r>
              <a:rPr lang="es-ES_tradnl" sz="1200" dirty="0"/>
              <a:t>. https://</a:t>
            </a:r>
            <a:r>
              <a:rPr lang="es-ES_tradnl" sz="1200" dirty="0" err="1"/>
              <a:t>doi.org</a:t>
            </a:r>
            <a:r>
              <a:rPr lang="es-ES_tradnl" sz="1200" dirty="0"/>
              <a:t>/10.4324/9781315109619</a:t>
            </a:r>
          </a:p>
          <a:p>
            <a:r>
              <a:rPr lang="es-ES_tradnl" sz="1200" dirty="0" err="1"/>
              <a:t>Prieur</a:t>
            </a:r>
            <a:r>
              <a:rPr lang="es-ES_tradnl" sz="1200" dirty="0"/>
              <a:t>, M., </a:t>
            </a:r>
            <a:r>
              <a:rPr lang="es-ES_tradnl" sz="1200" dirty="0" err="1"/>
              <a:t>Marguénaud</a:t>
            </a:r>
            <a:r>
              <a:rPr lang="es-ES_tradnl" sz="1200" dirty="0"/>
              <a:t>, J.-P., </a:t>
            </a:r>
            <a:r>
              <a:rPr lang="es-ES_tradnl" sz="1200" dirty="0" err="1"/>
              <a:t>Monédiaire</a:t>
            </a:r>
            <a:r>
              <a:rPr lang="es-ES_tradnl" sz="1200" dirty="0"/>
              <a:t>, G., </a:t>
            </a:r>
            <a:r>
              <a:rPr lang="es-ES_tradnl" sz="1200" dirty="0" err="1"/>
              <a:t>Bétaille</a:t>
            </a:r>
            <a:r>
              <a:rPr lang="es-ES_tradnl" sz="1200" dirty="0"/>
              <a:t>, J., </a:t>
            </a:r>
            <a:r>
              <a:rPr lang="es-ES_tradnl" sz="1200" dirty="0" err="1"/>
              <a:t>Drobenko</a:t>
            </a:r>
            <a:r>
              <a:rPr lang="es-ES_tradnl" sz="1200" dirty="0"/>
              <a:t>, B., </a:t>
            </a:r>
            <a:r>
              <a:rPr lang="es-ES_tradnl" sz="1200" dirty="0" err="1"/>
              <a:t>Gouguet</a:t>
            </a:r>
            <a:r>
              <a:rPr lang="es-ES_tradnl" sz="1200" dirty="0"/>
              <a:t>, J.-J., … </a:t>
            </a:r>
            <a:r>
              <a:rPr lang="es-ES_tradnl" sz="1200" dirty="0" err="1"/>
              <a:t>Shelton</a:t>
            </a:r>
            <a:r>
              <a:rPr lang="es-ES_tradnl" sz="1200" dirty="0"/>
              <a:t>, D. (2008). </a:t>
            </a:r>
            <a:r>
              <a:rPr lang="es-ES_tradnl" sz="1200" dirty="0" err="1"/>
              <a:t>Draft</a:t>
            </a:r>
            <a:r>
              <a:rPr lang="es-ES_tradnl" sz="1200" dirty="0"/>
              <a:t> </a:t>
            </a:r>
            <a:r>
              <a:rPr lang="es-ES_tradnl" sz="1200" dirty="0" err="1"/>
              <a:t>convention</a:t>
            </a:r>
            <a:r>
              <a:rPr lang="es-ES_tradnl" sz="1200" dirty="0"/>
              <a:t> </a:t>
            </a:r>
            <a:r>
              <a:rPr lang="es-ES_tradnl" sz="1200" dirty="0" err="1"/>
              <a:t>on</a:t>
            </a:r>
            <a:r>
              <a:rPr lang="es-ES_tradnl" sz="1200" dirty="0"/>
              <a:t> </a:t>
            </a:r>
            <a:r>
              <a:rPr lang="es-ES_tradnl" sz="1200" dirty="0" err="1"/>
              <a:t>the</a:t>
            </a:r>
            <a:r>
              <a:rPr lang="es-ES_tradnl" sz="1200" dirty="0"/>
              <a:t> </a:t>
            </a:r>
            <a:r>
              <a:rPr lang="es-ES_tradnl" sz="1200" dirty="0" err="1"/>
              <a:t>international</a:t>
            </a:r>
            <a:r>
              <a:rPr lang="es-ES_tradnl" sz="1200" dirty="0"/>
              <a:t> status of </a:t>
            </a:r>
            <a:r>
              <a:rPr lang="es-ES_tradnl" sz="1200" dirty="0" err="1"/>
              <a:t>environmentally</a:t>
            </a:r>
            <a:r>
              <a:rPr lang="es-ES_tradnl" sz="1200" dirty="0"/>
              <a:t>- displaced </a:t>
            </a:r>
            <a:r>
              <a:rPr lang="es-ES_tradnl" sz="1200" dirty="0" err="1"/>
              <a:t>persons</a:t>
            </a:r>
            <a:r>
              <a:rPr lang="es-ES_tradnl" sz="1200" dirty="0"/>
              <a:t>. </a:t>
            </a:r>
            <a:r>
              <a:rPr lang="es-ES_tradnl" sz="1200" dirty="0" err="1"/>
              <a:t>Revue</a:t>
            </a:r>
            <a:r>
              <a:rPr lang="es-ES_tradnl" sz="1200" dirty="0"/>
              <a:t> </a:t>
            </a:r>
            <a:r>
              <a:rPr lang="es-ES_tradnl" sz="1200" dirty="0" err="1"/>
              <a:t>Européenne</a:t>
            </a:r>
            <a:r>
              <a:rPr lang="es-ES_tradnl" sz="1200" dirty="0"/>
              <a:t> de </a:t>
            </a:r>
            <a:r>
              <a:rPr lang="es-ES_tradnl" sz="1200" dirty="0" err="1"/>
              <a:t>Droit</a:t>
            </a:r>
            <a:r>
              <a:rPr lang="es-ES_tradnl" sz="1200" dirty="0"/>
              <a:t> de </a:t>
            </a:r>
            <a:r>
              <a:rPr lang="es-ES_tradnl" sz="1200" dirty="0" err="1"/>
              <a:t>l’Environnement</a:t>
            </a:r>
            <a:r>
              <a:rPr lang="es-ES_tradnl" sz="1200" dirty="0"/>
              <a:t>, 12(4), 395–406. https://</a:t>
            </a:r>
            <a:r>
              <a:rPr lang="es-ES_tradnl" sz="1200" dirty="0" err="1"/>
              <a:t>doi.org</a:t>
            </a:r>
            <a:r>
              <a:rPr lang="es-ES_tradnl" sz="1200" dirty="0"/>
              <a:t>/10.3406/reden.2008.2058</a:t>
            </a:r>
          </a:p>
          <a:p>
            <a:r>
              <a:rPr lang="es-ES_tradnl" sz="1200" dirty="0"/>
              <a:t>﻿UN High </a:t>
            </a:r>
            <a:r>
              <a:rPr lang="es-ES_tradnl" sz="1200" dirty="0" err="1"/>
              <a:t>Commissioner</a:t>
            </a:r>
            <a:r>
              <a:rPr lang="es-ES_tradnl" sz="1200" dirty="0"/>
              <a:t> </a:t>
            </a:r>
            <a:r>
              <a:rPr lang="es-ES_tradnl" sz="1200" dirty="0" err="1"/>
              <a:t>for</a:t>
            </a:r>
            <a:r>
              <a:rPr lang="es-ES_tradnl" sz="1200" dirty="0"/>
              <a:t> </a:t>
            </a:r>
            <a:r>
              <a:rPr lang="es-ES_tradnl" sz="1200" dirty="0" err="1"/>
              <a:t>Refugees</a:t>
            </a:r>
            <a:r>
              <a:rPr lang="es-ES_tradnl" sz="1200" dirty="0"/>
              <a:t> (UNHCR), </a:t>
            </a:r>
            <a:r>
              <a:rPr lang="es-ES_tradnl" sz="1200" i="1" dirty="0"/>
              <a:t>In </a:t>
            </a:r>
            <a:r>
              <a:rPr lang="es-ES_tradnl" sz="1200" i="1" dirty="0" err="1"/>
              <a:t>Harm's</a:t>
            </a:r>
            <a:r>
              <a:rPr lang="es-ES_tradnl" sz="1200" i="1" dirty="0"/>
              <a:t> </a:t>
            </a:r>
            <a:r>
              <a:rPr lang="es-ES_tradnl" sz="1200" i="1" dirty="0" err="1"/>
              <a:t>Way</a:t>
            </a:r>
            <a:r>
              <a:rPr lang="es-ES_tradnl" sz="1200" i="1" dirty="0"/>
              <a:t>: International </a:t>
            </a:r>
            <a:r>
              <a:rPr lang="es-ES_tradnl" sz="1200" i="1" dirty="0" err="1"/>
              <a:t>Protection</a:t>
            </a:r>
            <a:r>
              <a:rPr lang="es-ES_tradnl" sz="1200" i="1" dirty="0"/>
              <a:t> in </a:t>
            </a:r>
            <a:r>
              <a:rPr lang="es-ES_tradnl" sz="1200" i="1" dirty="0" err="1"/>
              <a:t>the</a:t>
            </a:r>
            <a:r>
              <a:rPr lang="es-ES_tradnl" sz="1200" i="1" dirty="0"/>
              <a:t> </a:t>
            </a:r>
            <a:r>
              <a:rPr lang="es-ES_tradnl" sz="1200" i="1" dirty="0" err="1"/>
              <a:t>Context</a:t>
            </a:r>
            <a:r>
              <a:rPr lang="es-ES_tradnl" sz="1200" i="1" dirty="0"/>
              <a:t> of </a:t>
            </a:r>
            <a:r>
              <a:rPr lang="es-ES_tradnl" sz="1200" i="1" dirty="0" err="1"/>
              <a:t>Nexus</a:t>
            </a:r>
            <a:r>
              <a:rPr lang="es-ES_tradnl" sz="1200" i="1" dirty="0"/>
              <a:t> Dynamics </a:t>
            </a:r>
            <a:r>
              <a:rPr lang="es-ES_tradnl" sz="1200" i="1" dirty="0" err="1"/>
              <a:t>Between</a:t>
            </a:r>
            <a:r>
              <a:rPr lang="es-ES_tradnl" sz="1200" i="1" dirty="0"/>
              <a:t> </a:t>
            </a:r>
            <a:r>
              <a:rPr lang="es-ES_tradnl" sz="1200" i="1" dirty="0" err="1"/>
              <a:t>Conflict</a:t>
            </a:r>
            <a:r>
              <a:rPr lang="es-ES_tradnl" sz="1200" i="1" dirty="0"/>
              <a:t> </a:t>
            </a:r>
            <a:r>
              <a:rPr lang="es-ES_tradnl" sz="1200" i="1" dirty="0" err="1"/>
              <a:t>or</a:t>
            </a:r>
            <a:r>
              <a:rPr lang="es-ES_tradnl" sz="1200" i="1" dirty="0"/>
              <a:t> </a:t>
            </a:r>
            <a:r>
              <a:rPr lang="es-ES_tradnl" sz="1200" i="1" dirty="0" err="1"/>
              <a:t>Violence</a:t>
            </a:r>
            <a:r>
              <a:rPr lang="es-ES_tradnl" sz="1200" i="1" dirty="0"/>
              <a:t> and </a:t>
            </a:r>
            <a:r>
              <a:rPr lang="es-ES_tradnl" sz="1200" i="1" dirty="0" err="1"/>
              <a:t>Disaster</a:t>
            </a:r>
            <a:r>
              <a:rPr lang="es-ES_tradnl" sz="1200" i="1" dirty="0"/>
              <a:t> </a:t>
            </a:r>
            <a:r>
              <a:rPr lang="es-ES_tradnl" sz="1200" i="1" dirty="0" err="1"/>
              <a:t>or</a:t>
            </a:r>
            <a:r>
              <a:rPr lang="es-ES_tradnl" sz="1200" i="1" dirty="0"/>
              <a:t> </a:t>
            </a:r>
            <a:r>
              <a:rPr lang="es-ES_tradnl" sz="1200" i="1" dirty="0" err="1"/>
              <a:t>Climate</a:t>
            </a:r>
            <a:r>
              <a:rPr lang="es-ES_tradnl" sz="1200" i="1" dirty="0"/>
              <a:t> </a:t>
            </a:r>
            <a:r>
              <a:rPr lang="es-ES_tradnl" sz="1200" i="1" dirty="0" err="1"/>
              <a:t>Change</a:t>
            </a:r>
            <a:r>
              <a:rPr lang="es-ES_tradnl" sz="1200" dirty="0"/>
              <a:t>, </a:t>
            </a:r>
            <a:r>
              <a:rPr lang="es-ES_tradnl" sz="1200" dirty="0" err="1"/>
              <a:t>December</a:t>
            </a:r>
            <a:r>
              <a:rPr lang="es-ES_tradnl" sz="1200" dirty="0"/>
              <a:t> 2018, </a:t>
            </a:r>
            <a:r>
              <a:rPr lang="es-ES_tradnl" sz="1200" dirty="0" err="1"/>
              <a:t>available</a:t>
            </a:r>
            <a:r>
              <a:rPr lang="es-ES_tradnl" sz="1200" dirty="0"/>
              <a:t> at: </a:t>
            </a:r>
            <a:r>
              <a:rPr lang="es-ES_tradnl" sz="1200" dirty="0">
                <a:hlinkClick r:id="rId3"/>
              </a:rPr>
              <a:t>https://www.refworld.org/docid/5c2f54fe4.html</a:t>
            </a:r>
            <a:r>
              <a:rPr lang="es-ES_tradnl" sz="1200" dirty="0"/>
              <a:t>  [</a:t>
            </a:r>
            <a:r>
              <a:rPr lang="es-ES_tradnl" sz="1200" dirty="0" err="1"/>
              <a:t>accessed</a:t>
            </a:r>
            <a:r>
              <a:rPr lang="es-ES_tradnl" sz="1200" dirty="0"/>
              <a:t> 9 </a:t>
            </a:r>
            <a:r>
              <a:rPr lang="es-ES_tradnl" sz="1200" dirty="0" err="1"/>
              <a:t>February</a:t>
            </a:r>
            <a:r>
              <a:rPr lang="es-ES_tradnl" sz="1200" dirty="0"/>
              <a:t> 2023]</a:t>
            </a:r>
          </a:p>
          <a:p>
            <a:r>
              <a:rPr lang="es-ES_tradnl" sz="1200" dirty="0"/>
              <a:t>UN High </a:t>
            </a:r>
            <a:r>
              <a:rPr lang="es-ES_tradnl" sz="1200" dirty="0" err="1"/>
              <a:t>Commissioner</a:t>
            </a:r>
            <a:r>
              <a:rPr lang="es-ES_tradnl" sz="1200" dirty="0"/>
              <a:t> </a:t>
            </a:r>
            <a:r>
              <a:rPr lang="es-ES_tradnl" sz="1200" dirty="0" err="1"/>
              <a:t>for</a:t>
            </a:r>
            <a:r>
              <a:rPr lang="es-ES_tradnl" sz="1200" dirty="0"/>
              <a:t> </a:t>
            </a:r>
            <a:r>
              <a:rPr lang="es-ES_tradnl" sz="1200" dirty="0" err="1"/>
              <a:t>Refugees</a:t>
            </a:r>
            <a:r>
              <a:rPr lang="es-ES_tradnl" sz="1200" dirty="0"/>
              <a:t> (UNHCR), </a:t>
            </a:r>
            <a:r>
              <a:rPr lang="es-ES_tradnl" sz="1200" i="1" dirty="0"/>
              <a:t>Legal </a:t>
            </a:r>
            <a:r>
              <a:rPr lang="es-ES_tradnl" sz="1200" i="1" dirty="0" err="1"/>
              <a:t>considerations</a:t>
            </a:r>
            <a:r>
              <a:rPr lang="es-ES_tradnl" sz="1200" i="1" dirty="0"/>
              <a:t> </a:t>
            </a:r>
            <a:r>
              <a:rPr lang="es-ES_tradnl" sz="1200" i="1" dirty="0" err="1"/>
              <a:t>regarding</a:t>
            </a:r>
            <a:r>
              <a:rPr lang="es-ES_tradnl" sz="1200" i="1" dirty="0"/>
              <a:t> </a:t>
            </a:r>
            <a:r>
              <a:rPr lang="es-ES_tradnl" sz="1200" i="1" dirty="0" err="1"/>
              <a:t>claims</a:t>
            </a:r>
            <a:r>
              <a:rPr lang="es-ES_tradnl" sz="1200" i="1" dirty="0"/>
              <a:t> </a:t>
            </a:r>
            <a:r>
              <a:rPr lang="es-ES_tradnl" sz="1200" i="1" dirty="0" err="1"/>
              <a:t>for</a:t>
            </a:r>
            <a:r>
              <a:rPr lang="es-ES_tradnl" sz="1200" i="1" dirty="0"/>
              <a:t> </a:t>
            </a:r>
            <a:r>
              <a:rPr lang="es-ES_tradnl" sz="1200" i="1" dirty="0" err="1"/>
              <a:t>international</a:t>
            </a:r>
            <a:r>
              <a:rPr lang="es-ES_tradnl" sz="1200" i="1" dirty="0"/>
              <a:t> </a:t>
            </a:r>
            <a:r>
              <a:rPr lang="es-ES_tradnl" sz="1200" i="1" dirty="0" err="1"/>
              <a:t>protection</a:t>
            </a:r>
            <a:r>
              <a:rPr lang="es-ES_tradnl" sz="1200" i="1" dirty="0"/>
              <a:t> </a:t>
            </a:r>
            <a:r>
              <a:rPr lang="es-ES_tradnl" sz="1200" i="1" dirty="0" err="1"/>
              <a:t>made</a:t>
            </a:r>
            <a:r>
              <a:rPr lang="es-ES_tradnl" sz="1200" i="1" dirty="0"/>
              <a:t> in </a:t>
            </a:r>
            <a:r>
              <a:rPr lang="es-ES_tradnl" sz="1200" i="1" dirty="0" err="1"/>
              <a:t>the</a:t>
            </a:r>
            <a:r>
              <a:rPr lang="es-ES_tradnl" sz="1200" i="1" dirty="0"/>
              <a:t> </a:t>
            </a:r>
            <a:r>
              <a:rPr lang="es-ES_tradnl" sz="1200" i="1" dirty="0" err="1"/>
              <a:t>context</a:t>
            </a:r>
            <a:r>
              <a:rPr lang="es-ES_tradnl" sz="1200" i="1" dirty="0"/>
              <a:t> of </a:t>
            </a:r>
            <a:r>
              <a:rPr lang="es-ES_tradnl" sz="1200" i="1" dirty="0" err="1"/>
              <a:t>the</a:t>
            </a:r>
            <a:r>
              <a:rPr lang="es-ES_tradnl" sz="1200" i="1" dirty="0"/>
              <a:t> adverse </a:t>
            </a:r>
            <a:r>
              <a:rPr lang="es-ES_tradnl" sz="1200" i="1" dirty="0" err="1"/>
              <a:t>effects</a:t>
            </a:r>
            <a:r>
              <a:rPr lang="es-ES_tradnl" sz="1200" i="1" dirty="0"/>
              <a:t> of </a:t>
            </a:r>
            <a:r>
              <a:rPr lang="es-ES_tradnl" sz="1200" i="1" dirty="0" err="1"/>
              <a:t>climate</a:t>
            </a:r>
            <a:r>
              <a:rPr lang="es-ES_tradnl" sz="1200" i="1" dirty="0"/>
              <a:t> </a:t>
            </a:r>
            <a:r>
              <a:rPr lang="es-ES_tradnl" sz="1200" i="1" dirty="0" err="1"/>
              <a:t>change</a:t>
            </a:r>
            <a:r>
              <a:rPr lang="es-ES_tradnl" sz="1200" i="1" dirty="0"/>
              <a:t> and </a:t>
            </a:r>
            <a:r>
              <a:rPr lang="es-ES_tradnl" sz="1200" i="1" dirty="0" err="1"/>
              <a:t>disasters</a:t>
            </a:r>
            <a:r>
              <a:rPr lang="es-ES_tradnl" sz="1200" dirty="0"/>
              <a:t>, 1 </a:t>
            </a:r>
            <a:r>
              <a:rPr lang="es-ES_tradnl" sz="1200" dirty="0" err="1"/>
              <a:t>October</a:t>
            </a:r>
            <a:r>
              <a:rPr lang="es-ES_tradnl" sz="1200" dirty="0"/>
              <a:t> 2020, </a:t>
            </a:r>
            <a:r>
              <a:rPr lang="es-ES_tradnl" sz="1200" dirty="0" err="1"/>
              <a:t>available</a:t>
            </a:r>
            <a:r>
              <a:rPr lang="es-ES_tradnl" sz="1200" dirty="0"/>
              <a:t> at: </a:t>
            </a:r>
            <a:r>
              <a:rPr lang="es-ES_tradnl" sz="1200" dirty="0">
                <a:hlinkClick r:id="rId4"/>
              </a:rPr>
              <a:t>https://www.refworld.org/docid/5f75f2734.html</a:t>
            </a:r>
            <a:r>
              <a:rPr lang="es-ES_tradnl" sz="1200" dirty="0"/>
              <a:t>  [</a:t>
            </a:r>
            <a:r>
              <a:rPr lang="es-ES_tradnl" sz="1200" dirty="0" err="1"/>
              <a:t>accessed</a:t>
            </a:r>
            <a:r>
              <a:rPr lang="es-ES_tradnl" sz="1200" dirty="0"/>
              <a:t> 9 </a:t>
            </a:r>
            <a:r>
              <a:rPr lang="es-ES_tradnl" sz="1200" dirty="0" err="1"/>
              <a:t>February</a:t>
            </a:r>
            <a:r>
              <a:rPr lang="es-ES_tradnl" sz="1200" dirty="0"/>
              <a:t> 2023]</a:t>
            </a:r>
          </a:p>
          <a:p>
            <a:r>
              <a:rPr lang="es-ES_tradnl" sz="1200" dirty="0"/>
              <a:t>Williams, A. (2008). </a:t>
            </a:r>
            <a:r>
              <a:rPr lang="es-ES_tradnl" sz="1200" dirty="0" err="1"/>
              <a:t>Turning</a:t>
            </a:r>
            <a:r>
              <a:rPr lang="es-ES_tradnl" sz="1200" dirty="0"/>
              <a:t> </a:t>
            </a:r>
            <a:r>
              <a:rPr lang="es-ES_tradnl" sz="1200" dirty="0" err="1"/>
              <a:t>the</a:t>
            </a:r>
            <a:r>
              <a:rPr lang="es-ES_tradnl" sz="1200" dirty="0"/>
              <a:t> </a:t>
            </a:r>
            <a:r>
              <a:rPr lang="es-ES_tradnl" sz="1200" dirty="0" err="1"/>
              <a:t>tide</a:t>
            </a:r>
            <a:r>
              <a:rPr lang="es-ES_tradnl" sz="1200" dirty="0"/>
              <a:t>: </a:t>
            </a:r>
            <a:r>
              <a:rPr lang="es-ES_tradnl" sz="1200" dirty="0" err="1"/>
              <a:t>Recognizing</a:t>
            </a:r>
            <a:r>
              <a:rPr lang="es-ES_tradnl" sz="1200" dirty="0"/>
              <a:t> </a:t>
            </a:r>
            <a:r>
              <a:rPr lang="es-ES_tradnl" sz="1200" dirty="0" err="1"/>
              <a:t>climate</a:t>
            </a:r>
            <a:r>
              <a:rPr lang="es-ES_tradnl" sz="1200" dirty="0"/>
              <a:t> </a:t>
            </a:r>
            <a:r>
              <a:rPr lang="es-ES_tradnl" sz="1200" dirty="0" err="1"/>
              <a:t>change</a:t>
            </a:r>
            <a:r>
              <a:rPr lang="es-ES_tradnl" sz="1200" dirty="0"/>
              <a:t> </a:t>
            </a:r>
            <a:r>
              <a:rPr lang="es-ES_tradnl" sz="1200" dirty="0" err="1"/>
              <a:t>refugees</a:t>
            </a:r>
            <a:r>
              <a:rPr lang="es-ES_tradnl" sz="1200" dirty="0"/>
              <a:t> in </a:t>
            </a:r>
            <a:r>
              <a:rPr lang="es-ES_tradnl" sz="1200" dirty="0" err="1"/>
              <a:t>international</a:t>
            </a:r>
            <a:r>
              <a:rPr lang="es-ES_tradnl" sz="1200" dirty="0"/>
              <a:t> </a:t>
            </a:r>
            <a:r>
              <a:rPr lang="es-ES_tradnl" sz="1200" dirty="0" err="1"/>
              <a:t>law</a:t>
            </a:r>
            <a:r>
              <a:rPr lang="es-ES_tradnl" sz="1200" dirty="0"/>
              <a:t>. </a:t>
            </a:r>
            <a:r>
              <a:rPr lang="es-ES_tradnl" sz="1200" dirty="0" err="1"/>
              <a:t>Law</a:t>
            </a:r>
            <a:r>
              <a:rPr lang="es-ES_tradnl" sz="1200" dirty="0"/>
              <a:t> and </a:t>
            </a:r>
            <a:r>
              <a:rPr lang="es-ES_tradnl" sz="1200" dirty="0" err="1"/>
              <a:t>Policy</a:t>
            </a:r>
            <a:r>
              <a:rPr lang="es-ES_tradnl" sz="1200" dirty="0"/>
              <a:t>, 30(4), 502–529. </a:t>
            </a:r>
          </a:p>
        </p:txBody>
      </p:sp>
    </p:spTree>
    <p:extLst>
      <p:ext uri="{BB962C8B-B14F-4D97-AF65-F5344CB8AC3E}">
        <p14:creationId xmlns:p14="http://schemas.microsoft.com/office/powerpoint/2010/main" val="1868825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6113"/>
    </mc:Choice>
    <mc:Fallback xmlns="">
      <p:transition spd="slow" advTm="336113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1"/>
          </p:nvPr>
        </p:nvSpPr>
        <p:spPr>
          <a:xfrm>
            <a:off x="6884834" y="4516941"/>
            <a:ext cx="4902255" cy="1727213"/>
          </a:xfrm>
        </p:spPr>
        <p:txBody>
          <a:bodyPr>
            <a:noAutofit/>
          </a:bodyPr>
          <a:lstStyle/>
          <a:p>
            <a:endParaRPr lang="it-IT" sz="2000" b="1" dirty="0"/>
          </a:p>
          <a:p>
            <a:r>
              <a:rPr lang="it-IT" sz="2000" b="1" dirty="0"/>
              <a:t>Francesca Rosignoli, </a:t>
            </a:r>
            <a:r>
              <a:rPr lang="it-IT" sz="2000" b="1" dirty="0" err="1"/>
              <a:t>PhD</a:t>
            </a:r>
            <a:r>
              <a:rPr lang="it-IT" sz="2000" b="1" dirty="0"/>
              <a:t>/</a:t>
            </a:r>
            <a:r>
              <a:rPr lang="it-IT" sz="2000" b="1" dirty="0" err="1"/>
              <a:t>Postdoc</a:t>
            </a:r>
            <a:r>
              <a:rPr lang="it-IT" sz="2000" b="1" dirty="0"/>
              <a:t> </a:t>
            </a:r>
          </a:p>
          <a:p>
            <a:r>
              <a:rPr lang="en-US" sz="2000" b="1" dirty="0"/>
              <a:t>Department of Public Law – </a:t>
            </a:r>
          </a:p>
          <a:p>
            <a:r>
              <a:rPr lang="en-US" sz="2000" b="1" dirty="0"/>
              <a:t>Tarragona, Spain (CEDAT – URV)  </a:t>
            </a:r>
            <a:r>
              <a:rPr lang="en-US" sz="2000" b="1" dirty="0">
                <a:hlinkClick r:id="rId3"/>
              </a:rPr>
              <a:t>francesca.rosignoli@urv.cat</a:t>
            </a:r>
            <a:r>
              <a:rPr lang="en-US" sz="2000" b="1" dirty="0"/>
              <a:t>  </a:t>
            </a:r>
          </a:p>
          <a:p>
            <a:endParaRPr lang="it-IT" sz="2000" b="1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BE1F0E8-6883-F044-9D4C-570572753E83}"/>
              </a:ext>
            </a:extLst>
          </p:cNvPr>
          <p:cNvSpPr txBox="1"/>
          <p:nvPr/>
        </p:nvSpPr>
        <p:spPr>
          <a:xfrm>
            <a:off x="1700341" y="2442117"/>
            <a:ext cx="803784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chemeClr val="bg1"/>
                </a:solidFill>
                <a:highlight>
                  <a:srgbClr val="FF0000"/>
                </a:highlight>
              </a:rPr>
              <a:t>Many thanks for your attention</a:t>
            </a:r>
          </a:p>
        </p:txBody>
      </p:sp>
    </p:spTree>
    <p:extLst>
      <p:ext uri="{BB962C8B-B14F-4D97-AF65-F5344CB8AC3E}">
        <p14:creationId xmlns:p14="http://schemas.microsoft.com/office/powerpoint/2010/main" val="2587341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94"/>
    </mc:Choice>
    <mc:Fallback xmlns="">
      <p:transition spd="slow" advTm="4594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Segnaposto immagine 14" descr="Immagine che contiene testo, schermata, computer, Sistema operativo&#10;&#10;Descrizione generata automaticamente">
            <a:extLst>
              <a:ext uri="{FF2B5EF4-FFF2-40B4-BE49-F238E27FC236}">
                <a16:creationId xmlns:a16="http://schemas.microsoft.com/office/drawing/2014/main" id="{91330EC2-DB90-6647-AFD6-984ED2BE0C7C}"/>
              </a:ext>
            </a:extLst>
          </p:cNvPr>
          <p:cNvPicPr>
            <a:picLocks noGrp="1" noChangeAspect="1"/>
          </p:cNvPicPr>
          <p:nvPr>
            <p:ph type="pic" idx="18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59" r="2" b="18277"/>
          <a:stretch/>
        </p:blipFill>
        <p:spPr>
          <a:xfrm>
            <a:off x="3882570" y="10"/>
            <a:ext cx="8309429" cy="685799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grpSp>
        <p:nvGrpSpPr>
          <p:cNvPr id="48" name="Group 47">
            <a:extLst>
              <a:ext uri="{FF2B5EF4-FFF2-40B4-BE49-F238E27FC236}">
                <a16:creationId xmlns:a16="http://schemas.microsoft.com/office/drawing/2014/main" id="{63737881-458F-40AD-B72B-B57D267DC4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-1"/>
            <a:ext cx="4581527" cy="6858002"/>
            <a:chOff x="-2" y="-1"/>
            <a:chExt cx="4581527" cy="6858002"/>
          </a:xfrm>
          <a:effectLst>
            <a:outerShdw blurRad="381000" dist="50800" algn="ctr" rotWithShape="0">
              <a:srgbClr val="000000">
                <a:alpha val="10000"/>
              </a:srgbClr>
            </a:outerShdw>
          </a:effectLst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C2967126-346F-41EA-982D-63D8EBB60D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" y="-1"/>
              <a:ext cx="4572002" cy="6858002"/>
            </a:xfrm>
            <a:custGeom>
              <a:avLst/>
              <a:gdLst>
                <a:gd name="connsiteX0" fmla="*/ 4214994 w 4572002"/>
                <a:gd name="connsiteY0" fmla="*/ 6564620 h 6858002"/>
                <a:gd name="connsiteX1" fmla="*/ 4214994 w 4572002"/>
                <a:gd name="connsiteY1" fmla="*/ 6564621 h 6858002"/>
                <a:gd name="connsiteX2" fmla="*/ 4237474 w 4572002"/>
                <a:gd name="connsiteY2" fmla="*/ 6588626 h 6858002"/>
                <a:gd name="connsiteX3" fmla="*/ 4254096 w 4572002"/>
                <a:gd name="connsiteY3" fmla="*/ 6625225 h 6858002"/>
                <a:gd name="connsiteX4" fmla="*/ 4247001 w 4572002"/>
                <a:gd name="connsiteY4" fmla="*/ 6662540 h 6858002"/>
                <a:gd name="connsiteX5" fmla="*/ 4247000 w 4572002"/>
                <a:gd name="connsiteY5" fmla="*/ 6662541 h 6858002"/>
                <a:gd name="connsiteX6" fmla="*/ 4246999 w 4572002"/>
                <a:gd name="connsiteY6" fmla="*/ 6662544 h 6858002"/>
                <a:gd name="connsiteX7" fmla="*/ 4235550 w 4572002"/>
                <a:gd name="connsiteY7" fmla="*/ 6683027 h 6858002"/>
                <a:gd name="connsiteX8" fmla="*/ 4232403 w 4572002"/>
                <a:gd name="connsiteY8" fmla="*/ 6702976 h 6858002"/>
                <a:gd name="connsiteX9" fmla="*/ 4232403 w 4572002"/>
                <a:gd name="connsiteY9" fmla="*/ 6702977 h 6858002"/>
                <a:gd name="connsiteX10" fmla="*/ 4246238 w 4572002"/>
                <a:gd name="connsiteY10" fmla="*/ 6742553 h 6858002"/>
                <a:gd name="connsiteX11" fmla="*/ 4246239 w 4572002"/>
                <a:gd name="connsiteY11" fmla="*/ 6742555 h 6858002"/>
                <a:gd name="connsiteX12" fmla="*/ 4265716 w 4572002"/>
                <a:gd name="connsiteY12" fmla="*/ 6812062 h 6858002"/>
                <a:gd name="connsiteX13" fmla="*/ 4265717 w 4572002"/>
                <a:gd name="connsiteY13" fmla="*/ 6812064 h 6858002"/>
                <a:gd name="connsiteX14" fmla="*/ 4265717 w 4572002"/>
                <a:gd name="connsiteY14" fmla="*/ 6812063 h 6858002"/>
                <a:gd name="connsiteX15" fmla="*/ 4265716 w 4572002"/>
                <a:gd name="connsiteY15" fmla="*/ 6812062 h 6858002"/>
                <a:gd name="connsiteX16" fmla="*/ 4260942 w 4572002"/>
                <a:gd name="connsiteY16" fmla="*/ 6776800 h 6858002"/>
                <a:gd name="connsiteX17" fmla="*/ 4246239 w 4572002"/>
                <a:gd name="connsiteY17" fmla="*/ 6742555 h 6858002"/>
                <a:gd name="connsiteX18" fmla="*/ 4246238 w 4572002"/>
                <a:gd name="connsiteY18" fmla="*/ 6742552 h 6858002"/>
                <a:gd name="connsiteX19" fmla="*/ 4232403 w 4572002"/>
                <a:gd name="connsiteY19" fmla="*/ 6702976 h 6858002"/>
                <a:gd name="connsiteX20" fmla="*/ 4246999 w 4572002"/>
                <a:gd name="connsiteY20" fmla="*/ 6662544 h 6858002"/>
                <a:gd name="connsiteX21" fmla="*/ 4247000 w 4572002"/>
                <a:gd name="connsiteY21" fmla="*/ 6662542 h 6858002"/>
                <a:gd name="connsiteX22" fmla="*/ 4247001 w 4572002"/>
                <a:gd name="connsiteY22" fmla="*/ 6662540 h 6858002"/>
                <a:gd name="connsiteX23" fmla="*/ 4254084 w 4572002"/>
                <a:gd name="connsiteY23" fmla="*/ 6645552 h 6858002"/>
                <a:gd name="connsiteX24" fmla="*/ 4254096 w 4572002"/>
                <a:gd name="connsiteY24" fmla="*/ 6625225 h 6858002"/>
                <a:gd name="connsiteX25" fmla="*/ 4254096 w 4572002"/>
                <a:gd name="connsiteY25" fmla="*/ 6625224 h 6858002"/>
                <a:gd name="connsiteX26" fmla="*/ 4237474 w 4572002"/>
                <a:gd name="connsiteY26" fmla="*/ 6588625 h 6858002"/>
                <a:gd name="connsiteX27" fmla="*/ 4295315 w 4572002"/>
                <a:gd name="connsiteY27" fmla="*/ 6438981 h 6858002"/>
                <a:gd name="connsiteX28" fmla="*/ 4275385 w 4572002"/>
                <a:gd name="connsiteY28" fmla="*/ 6463840 h 6858002"/>
                <a:gd name="connsiteX29" fmla="*/ 4275382 w 4572002"/>
                <a:gd name="connsiteY29" fmla="*/ 6463849 h 6858002"/>
                <a:gd name="connsiteX30" fmla="*/ 4261587 w 4572002"/>
                <a:gd name="connsiteY30" fmla="*/ 6513012 h 6858002"/>
                <a:gd name="connsiteX31" fmla="*/ 4242781 w 4572002"/>
                <a:gd name="connsiteY31" fmla="*/ 6546194 h 6858002"/>
                <a:gd name="connsiteX32" fmla="*/ 4242781 w 4572002"/>
                <a:gd name="connsiteY32" fmla="*/ 6546195 h 6858002"/>
                <a:gd name="connsiteX33" fmla="*/ 4259120 w 4572002"/>
                <a:gd name="connsiteY33" fmla="*/ 6521804 h 6858002"/>
                <a:gd name="connsiteX34" fmla="*/ 4261587 w 4572002"/>
                <a:gd name="connsiteY34" fmla="*/ 6513012 h 6858002"/>
                <a:gd name="connsiteX35" fmla="*/ 4264398 w 4572002"/>
                <a:gd name="connsiteY35" fmla="*/ 6508052 h 6858002"/>
                <a:gd name="connsiteX36" fmla="*/ 4275382 w 4572002"/>
                <a:gd name="connsiteY36" fmla="*/ 6463849 h 6858002"/>
                <a:gd name="connsiteX37" fmla="*/ 4275385 w 4572002"/>
                <a:gd name="connsiteY37" fmla="*/ 6463841 h 6858002"/>
                <a:gd name="connsiteX38" fmla="*/ 4295315 w 4572002"/>
                <a:gd name="connsiteY38" fmla="*/ 6438981 h 6858002"/>
                <a:gd name="connsiteX39" fmla="*/ 4381289 w 4572002"/>
                <a:gd name="connsiteY39" fmla="*/ 6365204 h 6858002"/>
                <a:gd name="connsiteX40" fmla="*/ 4380008 w 4572002"/>
                <a:gd name="connsiteY40" fmla="*/ 6387910 h 6858002"/>
                <a:gd name="connsiteX41" fmla="*/ 4378243 w 4572002"/>
                <a:gd name="connsiteY41" fmla="*/ 6391549 h 6858002"/>
                <a:gd name="connsiteX42" fmla="*/ 4370589 w 4572002"/>
                <a:gd name="connsiteY42" fmla="*/ 6407332 h 6858002"/>
                <a:gd name="connsiteX43" fmla="*/ 4370589 w 4572002"/>
                <a:gd name="connsiteY43" fmla="*/ 6407333 h 6858002"/>
                <a:gd name="connsiteX44" fmla="*/ 4378243 w 4572002"/>
                <a:gd name="connsiteY44" fmla="*/ 6391549 h 6858002"/>
                <a:gd name="connsiteX45" fmla="*/ 4380008 w 4572002"/>
                <a:gd name="connsiteY45" fmla="*/ 6387910 h 6858002"/>
                <a:gd name="connsiteX46" fmla="*/ 4142220 w 4572002"/>
                <a:gd name="connsiteY46" fmla="*/ 4221391 h 6858002"/>
                <a:gd name="connsiteX47" fmla="*/ 4142220 w 4572002"/>
                <a:gd name="connsiteY47" fmla="*/ 4221392 h 6858002"/>
                <a:gd name="connsiteX48" fmla="*/ 4147936 w 4572002"/>
                <a:gd name="connsiteY48" fmla="*/ 4253015 h 6858002"/>
                <a:gd name="connsiteX49" fmla="*/ 4187752 w 4572002"/>
                <a:gd name="connsiteY49" fmla="*/ 4324646 h 6858002"/>
                <a:gd name="connsiteX50" fmla="*/ 4196706 w 4572002"/>
                <a:gd name="connsiteY50" fmla="*/ 4363891 h 6858002"/>
                <a:gd name="connsiteX51" fmla="*/ 4195944 w 4572002"/>
                <a:gd name="connsiteY51" fmla="*/ 4482004 h 6858002"/>
                <a:gd name="connsiteX52" fmla="*/ 4135934 w 4572002"/>
                <a:gd name="connsiteY52" fmla="*/ 4659174 h 6858002"/>
                <a:gd name="connsiteX53" fmla="*/ 4127932 w 4572002"/>
                <a:gd name="connsiteY53" fmla="*/ 4677655 h 6858002"/>
                <a:gd name="connsiteX54" fmla="*/ 4118025 w 4572002"/>
                <a:gd name="connsiteY54" fmla="*/ 4767764 h 6858002"/>
                <a:gd name="connsiteX55" fmla="*/ 4116716 w 4572002"/>
                <a:gd name="connsiteY55" fmla="*/ 4800483 h 6858002"/>
                <a:gd name="connsiteX56" fmla="*/ 4116716 w 4572002"/>
                <a:gd name="connsiteY56" fmla="*/ 4800484 h 6858002"/>
                <a:gd name="connsiteX57" fmla="*/ 4131552 w 4572002"/>
                <a:gd name="connsiteY57" fmla="*/ 4828917 h 6858002"/>
                <a:gd name="connsiteX58" fmla="*/ 4153733 w 4572002"/>
                <a:gd name="connsiteY58" fmla="*/ 4863343 h 6858002"/>
                <a:gd name="connsiteX59" fmla="*/ 4161262 w 4572002"/>
                <a:gd name="connsiteY59" fmla="*/ 4889275 h 6858002"/>
                <a:gd name="connsiteX60" fmla="*/ 4159557 w 4572002"/>
                <a:gd name="connsiteY60" fmla="*/ 4912168 h 6858002"/>
                <a:gd name="connsiteX61" fmla="*/ 4158155 w 4572002"/>
                <a:gd name="connsiteY61" fmla="*/ 4933804 h 6858002"/>
                <a:gd name="connsiteX62" fmla="*/ 4158155 w 4572002"/>
                <a:gd name="connsiteY62" fmla="*/ 4933805 h 6858002"/>
                <a:gd name="connsiteX63" fmla="*/ 4162914 w 4572002"/>
                <a:gd name="connsiteY63" fmla="*/ 4952673 h 6858002"/>
                <a:gd name="connsiteX64" fmla="*/ 4165707 w 4572002"/>
                <a:gd name="connsiteY64" fmla="*/ 4957454 h 6858002"/>
                <a:gd name="connsiteX65" fmla="*/ 4166985 w 4572002"/>
                <a:gd name="connsiteY65" fmla="*/ 4961456 h 6858002"/>
                <a:gd name="connsiteX66" fmla="*/ 4182989 w 4572002"/>
                <a:gd name="connsiteY66" fmla="*/ 4987038 h 6858002"/>
                <a:gd name="connsiteX67" fmla="*/ 4209468 w 4572002"/>
                <a:gd name="connsiteY67" fmla="*/ 5041522 h 6858002"/>
                <a:gd name="connsiteX68" fmla="*/ 4216684 w 4572002"/>
                <a:gd name="connsiteY68" fmla="*/ 5072376 h 6858002"/>
                <a:gd name="connsiteX69" fmla="*/ 4222587 w 4572002"/>
                <a:gd name="connsiteY69" fmla="*/ 5087441 h 6858002"/>
                <a:gd name="connsiteX70" fmla="*/ 4235615 w 4572002"/>
                <a:gd name="connsiteY70" fmla="*/ 5133220 h 6858002"/>
                <a:gd name="connsiteX71" fmla="*/ 4235616 w 4572002"/>
                <a:gd name="connsiteY71" fmla="*/ 5133225 h 6858002"/>
                <a:gd name="connsiteX72" fmla="*/ 4228901 w 4572002"/>
                <a:gd name="connsiteY72" fmla="*/ 5166113 h 6858002"/>
                <a:gd name="connsiteX73" fmla="*/ 4228901 w 4572002"/>
                <a:gd name="connsiteY73" fmla="*/ 5166114 h 6858002"/>
                <a:gd name="connsiteX74" fmla="*/ 4229593 w 4572002"/>
                <a:gd name="connsiteY74" fmla="*/ 5172091 h 6858002"/>
                <a:gd name="connsiteX75" fmla="*/ 4232139 w 4572002"/>
                <a:gd name="connsiteY75" fmla="*/ 5179068 h 6858002"/>
                <a:gd name="connsiteX76" fmla="*/ 4231973 w 4572002"/>
                <a:gd name="connsiteY76" fmla="*/ 5229434 h 6858002"/>
                <a:gd name="connsiteX77" fmla="*/ 4225669 w 4572002"/>
                <a:gd name="connsiteY77" fmla="*/ 5241089 h 6858002"/>
                <a:gd name="connsiteX78" fmla="*/ 4208517 w 4572002"/>
                <a:gd name="connsiteY78" fmla="*/ 5272796 h 6858002"/>
                <a:gd name="connsiteX79" fmla="*/ 4184613 w 4572002"/>
                <a:gd name="connsiteY79" fmla="*/ 5312288 h 6858002"/>
                <a:gd name="connsiteX80" fmla="*/ 4183557 w 4572002"/>
                <a:gd name="connsiteY80" fmla="*/ 5321350 h 6858002"/>
                <a:gd name="connsiteX81" fmla="*/ 4181083 w 4572002"/>
                <a:gd name="connsiteY81" fmla="*/ 5326163 h 6858002"/>
                <a:gd name="connsiteX82" fmla="*/ 4179637 w 4572002"/>
                <a:gd name="connsiteY82" fmla="*/ 5355014 h 6858002"/>
                <a:gd name="connsiteX83" fmla="*/ 4179637 w 4572002"/>
                <a:gd name="connsiteY83" fmla="*/ 5355015 h 6858002"/>
                <a:gd name="connsiteX84" fmla="*/ 4184513 w 4572002"/>
                <a:gd name="connsiteY84" fmla="*/ 5385385 h 6858002"/>
                <a:gd name="connsiteX85" fmla="*/ 4192704 w 4572002"/>
                <a:gd name="connsiteY85" fmla="*/ 5425583 h 6858002"/>
                <a:gd name="connsiteX86" fmla="*/ 4204327 w 4572002"/>
                <a:gd name="connsiteY86" fmla="*/ 5480638 h 6858002"/>
                <a:gd name="connsiteX87" fmla="*/ 4208850 w 4572002"/>
                <a:gd name="connsiteY87" fmla="*/ 5507668 h 6858002"/>
                <a:gd name="connsiteX88" fmla="*/ 4198232 w 4572002"/>
                <a:gd name="connsiteY88" fmla="*/ 5531692 h 6858002"/>
                <a:gd name="connsiteX89" fmla="*/ 4198231 w 4572002"/>
                <a:gd name="connsiteY89" fmla="*/ 5531693 h 6858002"/>
                <a:gd name="connsiteX90" fmla="*/ 4188085 w 4572002"/>
                <a:gd name="connsiteY90" fmla="*/ 5547578 h 6858002"/>
                <a:gd name="connsiteX91" fmla="*/ 4188085 w 4572002"/>
                <a:gd name="connsiteY91" fmla="*/ 5547579 h 6858002"/>
                <a:gd name="connsiteX92" fmla="*/ 4197659 w 4572002"/>
                <a:gd name="connsiteY92" fmla="*/ 5562747 h 6858002"/>
                <a:gd name="connsiteX93" fmla="*/ 4268907 w 4572002"/>
                <a:gd name="connsiteY93" fmla="*/ 5704484 h 6858002"/>
                <a:gd name="connsiteX94" fmla="*/ 4274812 w 4572002"/>
                <a:gd name="connsiteY94" fmla="*/ 5740489 h 6858002"/>
                <a:gd name="connsiteX95" fmla="*/ 4283578 w 4572002"/>
                <a:gd name="connsiteY95" fmla="*/ 5760874 h 6858002"/>
                <a:gd name="connsiteX96" fmla="*/ 4371973 w 4572002"/>
                <a:gd name="connsiteY96" fmla="*/ 5883752 h 6858002"/>
                <a:gd name="connsiteX97" fmla="*/ 4371974 w 4572002"/>
                <a:gd name="connsiteY97" fmla="*/ 5883757 h 6858002"/>
                <a:gd name="connsiteX98" fmla="*/ 4389877 w 4572002"/>
                <a:gd name="connsiteY98" fmla="*/ 5935946 h 6858002"/>
                <a:gd name="connsiteX99" fmla="*/ 4389878 w 4572002"/>
                <a:gd name="connsiteY99" fmla="*/ 5935950 h 6858002"/>
                <a:gd name="connsiteX100" fmla="*/ 4386259 w 4572002"/>
                <a:gd name="connsiteY100" fmla="*/ 5993290 h 6858002"/>
                <a:gd name="connsiteX101" fmla="*/ 4386259 w 4572002"/>
                <a:gd name="connsiteY101" fmla="*/ 5993291 h 6858002"/>
                <a:gd name="connsiteX102" fmla="*/ 4379782 w 4572002"/>
                <a:gd name="connsiteY102" fmla="*/ 6026440 h 6858002"/>
                <a:gd name="connsiteX103" fmla="*/ 4323583 w 4572002"/>
                <a:gd name="connsiteY103" fmla="*/ 6108738 h 6858002"/>
                <a:gd name="connsiteX104" fmla="*/ 4309890 w 4572002"/>
                <a:gd name="connsiteY104" fmla="*/ 6133314 h 6858002"/>
                <a:gd name="connsiteX105" fmla="*/ 4309890 w 4572002"/>
                <a:gd name="connsiteY105" fmla="*/ 6133315 h 6858002"/>
                <a:gd name="connsiteX106" fmla="*/ 4313591 w 4572002"/>
                <a:gd name="connsiteY106" fmla="*/ 6143190 h 6858002"/>
                <a:gd name="connsiteX107" fmla="*/ 4325486 w 4572002"/>
                <a:gd name="connsiteY107" fmla="*/ 6155600 h 6858002"/>
                <a:gd name="connsiteX108" fmla="*/ 4325488 w 4572002"/>
                <a:gd name="connsiteY108" fmla="*/ 6155603 h 6858002"/>
                <a:gd name="connsiteX109" fmla="*/ 4364160 w 4572002"/>
                <a:gd name="connsiteY109" fmla="*/ 6228757 h 6858002"/>
                <a:gd name="connsiteX110" fmla="*/ 4381497 w 4572002"/>
                <a:gd name="connsiteY110" fmla="*/ 6361540 h 6858002"/>
                <a:gd name="connsiteX111" fmla="*/ 4381497 w 4572002"/>
                <a:gd name="connsiteY111" fmla="*/ 6361539 h 6858002"/>
                <a:gd name="connsiteX112" fmla="*/ 4364160 w 4572002"/>
                <a:gd name="connsiteY112" fmla="*/ 6228756 h 6858002"/>
                <a:gd name="connsiteX113" fmla="*/ 4325488 w 4572002"/>
                <a:gd name="connsiteY113" fmla="*/ 6155602 h 6858002"/>
                <a:gd name="connsiteX114" fmla="*/ 4325486 w 4572002"/>
                <a:gd name="connsiteY114" fmla="*/ 6155600 h 6858002"/>
                <a:gd name="connsiteX115" fmla="*/ 4309890 w 4572002"/>
                <a:gd name="connsiteY115" fmla="*/ 6133315 h 6858002"/>
                <a:gd name="connsiteX116" fmla="*/ 4323583 w 4572002"/>
                <a:gd name="connsiteY116" fmla="*/ 6108739 h 6858002"/>
                <a:gd name="connsiteX117" fmla="*/ 4379782 w 4572002"/>
                <a:gd name="connsiteY117" fmla="*/ 6026441 h 6858002"/>
                <a:gd name="connsiteX118" fmla="*/ 4386259 w 4572002"/>
                <a:gd name="connsiteY118" fmla="*/ 5993292 h 6858002"/>
                <a:gd name="connsiteX119" fmla="*/ 4386259 w 4572002"/>
                <a:gd name="connsiteY119" fmla="*/ 5993290 h 6858002"/>
                <a:gd name="connsiteX120" fmla="*/ 4389712 w 4572002"/>
                <a:gd name="connsiteY120" fmla="*/ 5964477 h 6858002"/>
                <a:gd name="connsiteX121" fmla="*/ 4389878 w 4572002"/>
                <a:gd name="connsiteY121" fmla="*/ 5935950 h 6858002"/>
                <a:gd name="connsiteX122" fmla="*/ 4389878 w 4572002"/>
                <a:gd name="connsiteY122" fmla="*/ 5935949 h 6858002"/>
                <a:gd name="connsiteX123" fmla="*/ 4389877 w 4572002"/>
                <a:gd name="connsiteY123" fmla="*/ 5935946 h 6858002"/>
                <a:gd name="connsiteX124" fmla="*/ 4382997 w 4572002"/>
                <a:gd name="connsiteY124" fmla="*/ 5909351 h 6858002"/>
                <a:gd name="connsiteX125" fmla="*/ 4371974 w 4572002"/>
                <a:gd name="connsiteY125" fmla="*/ 5883757 h 6858002"/>
                <a:gd name="connsiteX126" fmla="*/ 4371973 w 4572002"/>
                <a:gd name="connsiteY126" fmla="*/ 5883751 h 6858002"/>
                <a:gd name="connsiteX127" fmla="*/ 4283578 w 4572002"/>
                <a:gd name="connsiteY127" fmla="*/ 5760873 h 6858002"/>
                <a:gd name="connsiteX128" fmla="*/ 4274812 w 4572002"/>
                <a:gd name="connsiteY128" fmla="*/ 5740488 h 6858002"/>
                <a:gd name="connsiteX129" fmla="*/ 4268907 w 4572002"/>
                <a:gd name="connsiteY129" fmla="*/ 5704483 h 6858002"/>
                <a:gd name="connsiteX130" fmla="*/ 4197659 w 4572002"/>
                <a:gd name="connsiteY130" fmla="*/ 5562746 h 6858002"/>
                <a:gd name="connsiteX131" fmla="*/ 4188085 w 4572002"/>
                <a:gd name="connsiteY131" fmla="*/ 5547578 h 6858002"/>
                <a:gd name="connsiteX132" fmla="*/ 4198231 w 4572002"/>
                <a:gd name="connsiteY132" fmla="*/ 5531694 h 6858002"/>
                <a:gd name="connsiteX133" fmla="*/ 4198232 w 4572002"/>
                <a:gd name="connsiteY133" fmla="*/ 5531692 h 6858002"/>
                <a:gd name="connsiteX134" fmla="*/ 4206630 w 4572002"/>
                <a:gd name="connsiteY134" fmla="*/ 5520422 h 6858002"/>
                <a:gd name="connsiteX135" fmla="*/ 4208850 w 4572002"/>
                <a:gd name="connsiteY135" fmla="*/ 5507668 h 6858002"/>
                <a:gd name="connsiteX136" fmla="*/ 4208850 w 4572002"/>
                <a:gd name="connsiteY136" fmla="*/ 5507667 h 6858002"/>
                <a:gd name="connsiteX137" fmla="*/ 4204327 w 4572002"/>
                <a:gd name="connsiteY137" fmla="*/ 5480637 h 6858002"/>
                <a:gd name="connsiteX138" fmla="*/ 4192704 w 4572002"/>
                <a:gd name="connsiteY138" fmla="*/ 5425582 h 6858002"/>
                <a:gd name="connsiteX139" fmla="*/ 4184513 w 4572002"/>
                <a:gd name="connsiteY139" fmla="*/ 5385384 h 6858002"/>
                <a:gd name="connsiteX140" fmla="*/ 4179637 w 4572002"/>
                <a:gd name="connsiteY140" fmla="*/ 5355014 h 6858002"/>
                <a:gd name="connsiteX141" fmla="*/ 4183557 w 4572002"/>
                <a:gd name="connsiteY141" fmla="*/ 5321350 h 6858002"/>
                <a:gd name="connsiteX142" fmla="*/ 4208517 w 4572002"/>
                <a:gd name="connsiteY142" fmla="*/ 5272797 h 6858002"/>
                <a:gd name="connsiteX143" fmla="*/ 4225669 w 4572002"/>
                <a:gd name="connsiteY143" fmla="*/ 5241089 h 6858002"/>
                <a:gd name="connsiteX144" fmla="*/ 4231973 w 4572002"/>
                <a:gd name="connsiteY144" fmla="*/ 5229433 h 6858002"/>
                <a:gd name="connsiteX145" fmla="*/ 4232139 w 4572002"/>
                <a:gd name="connsiteY145" fmla="*/ 5179068 h 6858002"/>
                <a:gd name="connsiteX146" fmla="*/ 4232139 w 4572002"/>
                <a:gd name="connsiteY146" fmla="*/ 5179067 h 6858002"/>
                <a:gd name="connsiteX147" fmla="*/ 4229593 w 4572002"/>
                <a:gd name="connsiteY147" fmla="*/ 5172090 h 6858002"/>
                <a:gd name="connsiteX148" fmla="*/ 4228901 w 4572002"/>
                <a:gd name="connsiteY148" fmla="*/ 5166114 h 6858002"/>
                <a:gd name="connsiteX149" fmla="*/ 4235616 w 4572002"/>
                <a:gd name="connsiteY149" fmla="*/ 5133225 h 6858002"/>
                <a:gd name="connsiteX150" fmla="*/ 4235616 w 4572002"/>
                <a:gd name="connsiteY150" fmla="*/ 5133224 h 6858002"/>
                <a:gd name="connsiteX151" fmla="*/ 4235615 w 4572002"/>
                <a:gd name="connsiteY151" fmla="*/ 5133220 h 6858002"/>
                <a:gd name="connsiteX152" fmla="*/ 4228473 w 4572002"/>
                <a:gd name="connsiteY152" fmla="*/ 5102461 h 6858002"/>
                <a:gd name="connsiteX153" fmla="*/ 4222587 w 4572002"/>
                <a:gd name="connsiteY153" fmla="*/ 5087441 h 6858002"/>
                <a:gd name="connsiteX154" fmla="*/ 4222582 w 4572002"/>
                <a:gd name="connsiteY154" fmla="*/ 5087423 h 6858002"/>
                <a:gd name="connsiteX155" fmla="*/ 4209468 w 4572002"/>
                <a:gd name="connsiteY155" fmla="*/ 5041521 h 6858002"/>
                <a:gd name="connsiteX156" fmla="*/ 4182989 w 4572002"/>
                <a:gd name="connsiteY156" fmla="*/ 4987037 h 6858002"/>
                <a:gd name="connsiteX157" fmla="*/ 4165707 w 4572002"/>
                <a:gd name="connsiteY157" fmla="*/ 4957454 h 6858002"/>
                <a:gd name="connsiteX158" fmla="*/ 4158155 w 4572002"/>
                <a:gd name="connsiteY158" fmla="*/ 4933805 h 6858002"/>
                <a:gd name="connsiteX159" fmla="*/ 4159557 w 4572002"/>
                <a:gd name="connsiteY159" fmla="*/ 4912169 h 6858002"/>
                <a:gd name="connsiteX160" fmla="*/ 4161262 w 4572002"/>
                <a:gd name="connsiteY160" fmla="*/ 4889276 h 6858002"/>
                <a:gd name="connsiteX161" fmla="*/ 4161262 w 4572002"/>
                <a:gd name="connsiteY161" fmla="*/ 4889275 h 6858002"/>
                <a:gd name="connsiteX162" fmla="*/ 4156484 w 4572002"/>
                <a:gd name="connsiteY162" fmla="*/ 4867614 h 6858002"/>
                <a:gd name="connsiteX163" fmla="*/ 4153733 w 4572002"/>
                <a:gd name="connsiteY163" fmla="*/ 4863343 h 6858002"/>
                <a:gd name="connsiteX164" fmla="*/ 4151983 w 4572002"/>
                <a:gd name="connsiteY164" fmla="*/ 4857317 h 6858002"/>
                <a:gd name="connsiteX165" fmla="*/ 4131552 w 4572002"/>
                <a:gd name="connsiteY165" fmla="*/ 4828916 h 6858002"/>
                <a:gd name="connsiteX166" fmla="*/ 4116716 w 4572002"/>
                <a:gd name="connsiteY166" fmla="*/ 4800483 h 6858002"/>
                <a:gd name="connsiteX167" fmla="*/ 4118025 w 4572002"/>
                <a:gd name="connsiteY167" fmla="*/ 4767765 h 6858002"/>
                <a:gd name="connsiteX168" fmla="*/ 4127932 w 4572002"/>
                <a:gd name="connsiteY168" fmla="*/ 4677656 h 6858002"/>
                <a:gd name="connsiteX169" fmla="*/ 4135934 w 4572002"/>
                <a:gd name="connsiteY169" fmla="*/ 4659175 h 6858002"/>
                <a:gd name="connsiteX170" fmla="*/ 4195944 w 4572002"/>
                <a:gd name="connsiteY170" fmla="*/ 4482005 h 6858002"/>
                <a:gd name="connsiteX171" fmla="*/ 4196706 w 4572002"/>
                <a:gd name="connsiteY171" fmla="*/ 4363891 h 6858002"/>
                <a:gd name="connsiteX172" fmla="*/ 4196706 w 4572002"/>
                <a:gd name="connsiteY172" fmla="*/ 4363890 h 6858002"/>
                <a:gd name="connsiteX173" fmla="*/ 4187752 w 4572002"/>
                <a:gd name="connsiteY173" fmla="*/ 4324645 h 6858002"/>
                <a:gd name="connsiteX174" fmla="*/ 4147936 w 4572002"/>
                <a:gd name="connsiteY174" fmla="*/ 4253014 h 6858002"/>
                <a:gd name="connsiteX175" fmla="*/ 4211111 w 4572002"/>
                <a:gd name="connsiteY175" fmla="*/ 2836172 h 6858002"/>
                <a:gd name="connsiteX176" fmla="*/ 4202421 w 4572002"/>
                <a:gd name="connsiteY176" fmla="*/ 2848793 h 6858002"/>
                <a:gd name="connsiteX177" fmla="*/ 4186816 w 4572002"/>
                <a:gd name="connsiteY177" fmla="*/ 2897785 h 6858002"/>
                <a:gd name="connsiteX178" fmla="*/ 4185787 w 4572002"/>
                <a:gd name="connsiteY178" fmla="*/ 2903551 h 6858002"/>
                <a:gd name="connsiteX179" fmla="*/ 4182513 w 4572002"/>
                <a:gd name="connsiteY179" fmla="*/ 2914328 h 6858002"/>
                <a:gd name="connsiteX180" fmla="*/ 4177882 w 4572002"/>
                <a:gd name="connsiteY180" fmla="*/ 2947858 h 6858002"/>
                <a:gd name="connsiteX181" fmla="*/ 4177881 w 4572002"/>
                <a:gd name="connsiteY181" fmla="*/ 2947862 h 6858002"/>
                <a:gd name="connsiteX182" fmla="*/ 4177881 w 4572002"/>
                <a:gd name="connsiteY182" fmla="*/ 2947863 h 6858002"/>
                <a:gd name="connsiteX183" fmla="*/ 4181465 w 4572002"/>
                <a:gd name="connsiteY183" fmla="*/ 2982149 h 6858002"/>
                <a:gd name="connsiteX184" fmla="*/ 4193158 w 4572002"/>
                <a:gd name="connsiteY184" fmla="*/ 3077402 h 6858002"/>
                <a:gd name="connsiteX185" fmla="*/ 4180703 w 4572002"/>
                <a:gd name="connsiteY185" fmla="*/ 3172654 h 6858002"/>
                <a:gd name="connsiteX186" fmla="*/ 4133076 w 4572002"/>
                <a:gd name="connsiteY186" fmla="*/ 3489467 h 6858002"/>
                <a:gd name="connsiteX187" fmla="*/ 4110977 w 4572002"/>
                <a:gd name="connsiteY187" fmla="*/ 3544713 h 6858002"/>
                <a:gd name="connsiteX188" fmla="*/ 4093355 w 4572002"/>
                <a:gd name="connsiteY188" fmla="*/ 3574408 h 6858002"/>
                <a:gd name="connsiteX189" fmla="*/ 4093355 w 4572002"/>
                <a:gd name="connsiteY189" fmla="*/ 3574409 h 6858002"/>
                <a:gd name="connsiteX190" fmla="*/ 4105453 w 4572002"/>
                <a:gd name="connsiteY190" fmla="*/ 3606818 h 6858002"/>
                <a:gd name="connsiteX191" fmla="*/ 4118979 w 4572002"/>
                <a:gd name="connsiteY191" fmla="*/ 3630633 h 6858002"/>
                <a:gd name="connsiteX192" fmla="*/ 4136708 w 4572002"/>
                <a:gd name="connsiteY192" fmla="*/ 3654416 h 6858002"/>
                <a:gd name="connsiteX193" fmla="*/ 4140382 w 4572002"/>
                <a:gd name="connsiteY193" fmla="*/ 3668940 h 6858002"/>
                <a:gd name="connsiteX194" fmla="*/ 4143220 w 4572002"/>
                <a:gd name="connsiteY194" fmla="*/ 3680164 h 6858002"/>
                <a:gd name="connsiteX195" fmla="*/ 4139172 w 4572002"/>
                <a:gd name="connsiteY195" fmla="*/ 3734837 h 6858002"/>
                <a:gd name="connsiteX196" fmla="*/ 4139172 w 4572002"/>
                <a:gd name="connsiteY196" fmla="*/ 3734838 h 6858002"/>
                <a:gd name="connsiteX197" fmla="*/ 4139554 w 4572002"/>
                <a:gd name="connsiteY197" fmla="*/ 3754653 h 6858002"/>
                <a:gd name="connsiteX198" fmla="*/ 4145911 w 4572002"/>
                <a:gd name="connsiteY198" fmla="*/ 3789776 h 6858002"/>
                <a:gd name="connsiteX199" fmla="*/ 4130980 w 4572002"/>
                <a:gd name="connsiteY199" fmla="*/ 3822472 h 6858002"/>
                <a:gd name="connsiteX200" fmla="*/ 4116645 w 4572002"/>
                <a:gd name="connsiteY200" fmla="*/ 3852619 h 6858002"/>
                <a:gd name="connsiteX201" fmla="*/ 4116645 w 4572002"/>
                <a:gd name="connsiteY201" fmla="*/ 3852620 h 6858002"/>
                <a:gd name="connsiteX202" fmla="*/ 4117425 w 4572002"/>
                <a:gd name="connsiteY202" fmla="*/ 3868764 h 6858002"/>
                <a:gd name="connsiteX203" fmla="*/ 4126028 w 4572002"/>
                <a:gd name="connsiteY203" fmla="*/ 3885337 h 6858002"/>
                <a:gd name="connsiteX204" fmla="*/ 4126028 w 4572002"/>
                <a:gd name="connsiteY204" fmla="*/ 3885339 h 6858002"/>
                <a:gd name="connsiteX205" fmla="*/ 4148409 w 4572002"/>
                <a:gd name="connsiteY205" fmla="*/ 3923125 h 6858002"/>
                <a:gd name="connsiteX206" fmla="*/ 4157913 w 4572002"/>
                <a:gd name="connsiteY206" fmla="*/ 3962160 h 6858002"/>
                <a:gd name="connsiteX207" fmla="*/ 4142221 w 4572002"/>
                <a:gd name="connsiteY207" fmla="*/ 4043838 h 6858002"/>
                <a:gd name="connsiteX208" fmla="*/ 4142220 w 4572002"/>
                <a:gd name="connsiteY208" fmla="*/ 4043839 h 6858002"/>
                <a:gd name="connsiteX209" fmla="*/ 4127099 w 4572002"/>
                <a:gd name="connsiteY209" fmla="*/ 4103825 h 6858002"/>
                <a:gd name="connsiteX210" fmla="*/ 4127099 w 4572002"/>
                <a:gd name="connsiteY210" fmla="*/ 4103826 h 6858002"/>
                <a:gd name="connsiteX211" fmla="*/ 4129066 w 4572002"/>
                <a:gd name="connsiteY211" fmla="*/ 4134256 h 6858002"/>
                <a:gd name="connsiteX212" fmla="*/ 4138410 w 4572002"/>
                <a:gd name="connsiteY212" fmla="*/ 4165382 h 6858002"/>
                <a:gd name="connsiteX213" fmla="*/ 4138410 w 4572002"/>
                <a:gd name="connsiteY213" fmla="*/ 4165384 h 6858002"/>
                <a:gd name="connsiteX214" fmla="*/ 4142315 w 4572002"/>
                <a:gd name="connsiteY214" fmla="*/ 4192388 h 6858002"/>
                <a:gd name="connsiteX215" fmla="*/ 4142315 w 4572002"/>
                <a:gd name="connsiteY215" fmla="*/ 4192387 h 6858002"/>
                <a:gd name="connsiteX216" fmla="*/ 4138410 w 4572002"/>
                <a:gd name="connsiteY216" fmla="*/ 4165383 h 6858002"/>
                <a:gd name="connsiteX217" fmla="*/ 4138410 w 4572002"/>
                <a:gd name="connsiteY217" fmla="*/ 4165382 h 6858002"/>
                <a:gd name="connsiteX218" fmla="*/ 4127099 w 4572002"/>
                <a:gd name="connsiteY218" fmla="*/ 4103826 h 6858002"/>
                <a:gd name="connsiteX219" fmla="*/ 4142220 w 4572002"/>
                <a:gd name="connsiteY219" fmla="*/ 4043840 h 6858002"/>
                <a:gd name="connsiteX220" fmla="*/ 4142221 w 4572002"/>
                <a:gd name="connsiteY220" fmla="*/ 4043838 h 6858002"/>
                <a:gd name="connsiteX221" fmla="*/ 4155523 w 4572002"/>
                <a:gd name="connsiteY221" fmla="*/ 4002410 h 6858002"/>
                <a:gd name="connsiteX222" fmla="*/ 4157913 w 4572002"/>
                <a:gd name="connsiteY222" fmla="*/ 3962160 h 6858002"/>
                <a:gd name="connsiteX223" fmla="*/ 4157913 w 4572002"/>
                <a:gd name="connsiteY223" fmla="*/ 3962159 h 6858002"/>
                <a:gd name="connsiteX224" fmla="*/ 4126028 w 4572002"/>
                <a:gd name="connsiteY224" fmla="*/ 3885338 h 6858002"/>
                <a:gd name="connsiteX225" fmla="*/ 4126028 w 4572002"/>
                <a:gd name="connsiteY225" fmla="*/ 3885337 h 6858002"/>
                <a:gd name="connsiteX226" fmla="*/ 4116645 w 4572002"/>
                <a:gd name="connsiteY226" fmla="*/ 3852620 h 6858002"/>
                <a:gd name="connsiteX227" fmla="*/ 4130980 w 4572002"/>
                <a:gd name="connsiteY227" fmla="*/ 3822473 h 6858002"/>
                <a:gd name="connsiteX228" fmla="*/ 4145911 w 4572002"/>
                <a:gd name="connsiteY228" fmla="*/ 3789777 h 6858002"/>
                <a:gd name="connsiteX229" fmla="*/ 4145911 w 4572002"/>
                <a:gd name="connsiteY229" fmla="*/ 3789776 h 6858002"/>
                <a:gd name="connsiteX230" fmla="*/ 4139554 w 4572002"/>
                <a:gd name="connsiteY230" fmla="*/ 3754652 h 6858002"/>
                <a:gd name="connsiteX231" fmla="*/ 4139172 w 4572002"/>
                <a:gd name="connsiteY231" fmla="*/ 3734838 h 6858002"/>
                <a:gd name="connsiteX232" fmla="*/ 4143220 w 4572002"/>
                <a:gd name="connsiteY232" fmla="*/ 3680164 h 6858002"/>
                <a:gd name="connsiteX233" fmla="*/ 4143220 w 4572002"/>
                <a:gd name="connsiteY233" fmla="*/ 3680163 h 6858002"/>
                <a:gd name="connsiteX234" fmla="*/ 4140382 w 4572002"/>
                <a:gd name="connsiteY234" fmla="*/ 3668940 h 6858002"/>
                <a:gd name="connsiteX235" fmla="*/ 4136708 w 4572002"/>
                <a:gd name="connsiteY235" fmla="*/ 3654416 h 6858002"/>
                <a:gd name="connsiteX236" fmla="*/ 4136708 w 4572002"/>
                <a:gd name="connsiteY236" fmla="*/ 3654416 h 6858002"/>
                <a:gd name="connsiteX237" fmla="*/ 4136708 w 4572002"/>
                <a:gd name="connsiteY237" fmla="*/ 3654415 h 6858002"/>
                <a:gd name="connsiteX238" fmla="*/ 4118979 w 4572002"/>
                <a:gd name="connsiteY238" fmla="*/ 3630632 h 6858002"/>
                <a:gd name="connsiteX239" fmla="*/ 4105453 w 4572002"/>
                <a:gd name="connsiteY239" fmla="*/ 3606817 h 6858002"/>
                <a:gd name="connsiteX240" fmla="*/ 4095707 w 4572002"/>
                <a:gd name="connsiteY240" fmla="*/ 3587174 h 6858002"/>
                <a:gd name="connsiteX241" fmla="*/ 4093355 w 4572002"/>
                <a:gd name="connsiteY241" fmla="*/ 3574408 h 6858002"/>
                <a:gd name="connsiteX242" fmla="*/ 4098434 w 4572002"/>
                <a:gd name="connsiteY242" fmla="*/ 3562321 h 6858002"/>
                <a:gd name="connsiteX243" fmla="*/ 4110977 w 4572002"/>
                <a:gd name="connsiteY243" fmla="*/ 3544714 h 6858002"/>
                <a:gd name="connsiteX244" fmla="*/ 4133076 w 4572002"/>
                <a:gd name="connsiteY244" fmla="*/ 3489468 h 6858002"/>
                <a:gd name="connsiteX245" fmla="*/ 4180703 w 4572002"/>
                <a:gd name="connsiteY245" fmla="*/ 3172655 h 6858002"/>
                <a:gd name="connsiteX246" fmla="*/ 4193158 w 4572002"/>
                <a:gd name="connsiteY246" fmla="*/ 3077402 h 6858002"/>
                <a:gd name="connsiteX247" fmla="*/ 4193158 w 4572002"/>
                <a:gd name="connsiteY247" fmla="*/ 3077401 h 6858002"/>
                <a:gd name="connsiteX248" fmla="*/ 4181465 w 4572002"/>
                <a:gd name="connsiteY248" fmla="*/ 2982148 h 6858002"/>
                <a:gd name="connsiteX249" fmla="*/ 4177881 w 4572002"/>
                <a:gd name="connsiteY249" fmla="*/ 2947863 h 6858002"/>
                <a:gd name="connsiteX250" fmla="*/ 4177882 w 4572002"/>
                <a:gd name="connsiteY250" fmla="*/ 2947858 h 6858002"/>
                <a:gd name="connsiteX251" fmla="*/ 4185787 w 4572002"/>
                <a:gd name="connsiteY251" fmla="*/ 2903551 h 6858002"/>
                <a:gd name="connsiteX252" fmla="*/ 4202421 w 4572002"/>
                <a:gd name="connsiteY252" fmla="*/ 2848794 h 6858002"/>
                <a:gd name="connsiteX253" fmla="*/ 4211111 w 4572002"/>
                <a:gd name="connsiteY253" fmla="*/ 2836173 h 6858002"/>
                <a:gd name="connsiteX254" fmla="*/ 3726625 w 4572002"/>
                <a:gd name="connsiteY254" fmla="*/ 1508458 h 6858002"/>
                <a:gd name="connsiteX255" fmla="*/ 3698531 w 4572002"/>
                <a:gd name="connsiteY255" fmla="*/ 1596214 h 6858002"/>
                <a:gd name="connsiteX256" fmla="*/ 3700436 w 4572002"/>
                <a:gd name="connsiteY256" fmla="*/ 1624981 h 6858002"/>
                <a:gd name="connsiteX257" fmla="*/ 3757017 w 4572002"/>
                <a:gd name="connsiteY257" fmla="*/ 1697754 h 6858002"/>
                <a:gd name="connsiteX258" fmla="*/ 3779686 w 4572002"/>
                <a:gd name="connsiteY258" fmla="*/ 1733189 h 6858002"/>
                <a:gd name="connsiteX259" fmla="*/ 3821407 w 4572002"/>
                <a:gd name="connsiteY259" fmla="*/ 1833776 h 6858002"/>
                <a:gd name="connsiteX260" fmla="*/ 3829028 w 4572002"/>
                <a:gd name="connsiteY260" fmla="*/ 1842159 h 6858002"/>
                <a:gd name="connsiteX261" fmla="*/ 3919519 w 4572002"/>
                <a:gd name="connsiteY261" fmla="*/ 1916455 h 6858002"/>
                <a:gd name="connsiteX262" fmla="*/ 3934949 w 4572002"/>
                <a:gd name="connsiteY262" fmla="*/ 1933220 h 6858002"/>
                <a:gd name="connsiteX263" fmla="*/ 3958954 w 4572002"/>
                <a:gd name="connsiteY263" fmla="*/ 1953414 h 6858002"/>
                <a:gd name="connsiteX264" fmla="*/ 4005437 w 4572002"/>
                <a:gd name="connsiteY264" fmla="*/ 2016470 h 6858002"/>
                <a:gd name="connsiteX265" fmla="*/ 4020296 w 4572002"/>
                <a:gd name="connsiteY265" fmla="*/ 2094579 h 6858002"/>
                <a:gd name="connsiteX266" fmla="*/ 4042967 w 4572002"/>
                <a:gd name="connsiteY266" fmla="*/ 2188880 h 6858002"/>
                <a:gd name="connsiteX267" fmla="*/ 4058207 w 4572002"/>
                <a:gd name="connsiteY267" fmla="*/ 2228315 h 6858002"/>
                <a:gd name="connsiteX268" fmla="*/ 4087164 w 4572002"/>
                <a:gd name="connsiteY268" fmla="*/ 2334045 h 6858002"/>
                <a:gd name="connsiteX269" fmla="*/ 4111549 w 4572002"/>
                <a:gd name="connsiteY269" fmla="*/ 2409486 h 6858002"/>
                <a:gd name="connsiteX270" fmla="*/ 4128650 w 4572002"/>
                <a:gd name="connsiteY270" fmla="*/ 2435913 h 6858002"/>
                <a:gd name="connsiteX271" fmla="*/ 4134481 w 4572002"/>
                <a:gd name="connsiteY271" fmla="*/ 2463018 h 6858002"/>
                <a:gd name="connsiteX272" fmla="*/ 4125839 w 4572002"/>
                <a:gd name="connsiteY272" fmla="*/ 2518262 h 6858002"/>
                <a:gd name="connsiteX273" fmla="*/ 4125838 w 4572002"/>
                <a:gd name="connsiteY273" fmla="*/ 2518264 h 6858002"/>
                <a:gd name="connsiteX274" fmla="*/ 4122194 w 4572002"/>
                <a:gd name="connsiteY274" fmla="*/ 2545006 h 6858002"/>
                <a:gd name="connsiteX275" fmla="*/ 4122194 w 4572002"/>
                <a:gd name="connsiteY275" fmla="*/ 2545007 h 6858002"/>
                <a:gd name="connsiteX276" fmla="*/ 4126408 w 4572002"/>
                <a:gd name="connsiteY276" fmla="*/ 2571035 h 6858002"/>
                <a:gd name="connsiteX277" fmla="*/ 4199563 w 4572002"/>
                <a:gd name="connsiteY277" fmla="*/ 2668002 h 6858002"/>
                <a:gd name="connsiteX278" fmla="*/ 4247953 w 4572002"/>
                <a:gd name="connsiteY278" fmla="*/ 2745349 h 6858002"/>
                <a:gd name="connsiteX279" fmla="*/ 4247954 w 4572002"/>
                <a:gd name="connsiteY279" fmla="*/ 2745352 h 6858002"/>
                <a:gd name="connsiteX280" fmla="*/ 4253873 w 4572002"/>
                <a:gd name="connsiteY280" fmla="*/ 2778006 h 6858002"/>
                <a:gd name="connsiteX281" fmla="*/ 4253453 w 4572002"/>
                <a:gd name="connsiteY281" fmla="*/ 2785440 h 6858002"/>
                <a:gd name="connsiteX282" fmla="*/ 4243374 w 4572002"/>
                <a:gd name="connsiteY282" fmla="*/ 2811780 h 6858002"/>
                <a:gd name="connsiteX283" fmla="*/ 4243371 w 4572002"/>
                <a:gd name="connsiteY283" fmla="*/ 2811787 h 6858002"/>
                <a:gd name="connsiteX284" fmla="*/ 4243372 w 4572002"/>
                <a:gd name="connsiteY284" fmla="*/ 2811787 h 6858002"/>
                <a:gd name="connsiteX285" fmla="*/ 4243374 w 4572002"/>
                <a:gd name="connsiteY285" fmla="*/ 2811780 h 6858002"/>
                <a:gd name="connsiteX286" fmla="*/ 4253025 w 4572002"/>
                <a:gd name="connsiteY286" fmla="*/ 2793023 h 6858002"/>
                <a:gd name="connsiteX287" fmla="*/ 4253453 w 4572002"/>
                <a:gd name="connsiteY287" fmla="*/ 2785440 h 6858002"/>
                <a:gd name="connsiteX288" fmla="*/ 4254654 w 4572002"/>
                <a:gd name="connsiteY288" fmla="*/ 2782305 h 6858002"/>
                <a:gd name="connsiteX289" fmla="*/ 4253873 w 4572002"/>
                <a:gd name="connsiteY289" fmla="*/ 2778006 h 6858002"/>
                <a:gd name="connsiteX290" fmla="*/ 4254284 w 4572002"/>
                <a:gd name="connsiteY290" fmla="*/ 2770758 h 6858002"/>
                <a:gd name="connsiteX291" fmla="*/ 4247954 w 4572002"/>
                <a:gd name="connsiteY291" fmla="*/ 2745352 h 6858002"/>
                <a:gd name="connsiteX292" fmla="*/ 4247953 w 4572002"/>
                <a:gd name="connsiteY292" fmla="*/ 2745348 h 6858002"/>
                <a:gd name="connsiteX293" fmla="*/ 4199563 w 4572002"/>
                <a:gd name="connsiteY293" fmla="*/ 2668001 h 6858002"/>
                <a:gd name="connsiteX294" fmla="*/ 4126408 w 4572002"/>
                <a:gd name="connsiteY294" fmla="*/ 2571034 h 6858002"/>
                <a:gd name="connsiteX295" fmla="*/ 4122194 w 4572002"/>
                <a:gd name="connsiteY295" fmla="*/ 2545007 h 6858002"/>
                <a:gd name="connsiteX296" fmla="*/ 4125838 w 4572002"/>
                <a:gd name="connsiteY296" fmla="*/ 2518265 h 6858002"/>
                <a:gd name="connsiteX297" fmla="*/ 4125839 w 4572002"/>
                <a:gd name="connsiteY297" fmla="*/ 2518262 h 6858002"/>
                <a:gd name="connsiteX298" fmla="*/ 4132419 w 4572002"/>
                <a:gd name="connsiteY298" fmla="*/ 2490551 h 6858002"/>
                <a:gd name="connsiteX299" fmla="*/ 4134481 w 4572002"/>
                <a:gd name="connsiteY299" fmla="*/ 2463018 h 6858002"/>
                <a:gd name="connsiteX300" fmla="*/ 4134481 w 4572002"/>
                <a:gd name="connsiteY300" fmla="*/ 2463017 h 6858002"/>
                <a:gd name="connsiteX301" fmla="*/ 4111549 w 4572002"/>
                <a:gd name="connsiteY301" fmla="*/ 2409485 h 6858002"/>
                <a:gd name="connsiteX302" fmla="*/ 4087164 w 4572002"/>
                <a:gd name="connsiteY302" fmla="*/ 2334044 h 6858002"/>
                <a:gd name="connsiteX303" fmla="*/ 4058207 w 4572002"/>
                <a:gd name="connsiteY303" fmla="*/ 2228314 h 6858002"/>
                <a:gd name="connsiteX304" fmla="*/ 4042967 w 4572002"/>
                <a:gd name="connsiteY304" fmla="*/ 2188879 h 6858002"/>
                <a:gd name="connsiteX305" fmla="*/ 4020296 w 4572002"/>
                <a:gd name="connsiteY305" fmla="*/ 2094578 h 6858002"/>
                <a:gd name="connsiteX306" fmla="*/ 4005437 w 4572002"/>
                <a:gd name="connsiteY306" fmla="*/ 2016469 h 6858002"/>
                <a:gd name="connsiteX307" fmla="*/ 3958954 w 4572002"/>
                <a:gd name="connsiteY307" fmla="*/ 1953413 h 6858002"/>
                <a:gd name="connsiteX308" fmla="*/ 3934949 w 4572002"/>
                <a:gd name="connsiteY308" fmla="*/ 1933219 h 6858002"/>
                <a:gd name="connsiteX309" fmla="*/ 3919519 w 4572002"/>
                <a:gd name="connsiteY309" fmla="*/ 1916454 h 6858002"/>
                <a:gd name="connsiteX310" fmla="*/ 3829028 w 4572002"/>
                <a:gd name="connsiteY310" fmla="*/ 1842158 h 6858002"/>
                <a:gd name="connsiteX311" fmla="*/ 3821407 w 4572002"/>
                <a:gd name="connsiteY311" fmla="*/ 1833775 h 6858002"/>
                <a:gd name="connsiteX312" fmla="*/ 3779686 w 4572002"/>
                <a:gd name="connsiteY312" fmla="*/ 1733188 h 6858002"/>
                <a:gd name="connsiteX313" fmla="*/ 3757018 w 4572002"/>
                <a:gd name="connsiteY313" fmla="*/ 1697753 h 6858002"/>
                <a:gd name="connsiteX314" fmla="*/ 3700436 w 4572002"/>
                <a:gd name="connsiteY314" fmla="*/ 1624980 h 6858002"/>
                <a:gd name="connsiteX315" fmla="*/ 3698532 w 4572002"/>
                <a:gd name="connsiteY315" fmla="*/ 1596213 h 6858002"/>
                <a:gd name="connsiteX316" fmla="*/ 3745230 w 4572002"/>
                <a:gd name="connsiteY316" fmla="*/ 1459073 h 6858002"/>
                <a:gd name="connsiteX317" fmla="*/ 3745229 w 4572002"/>
                <a:gd name="connsiteY317" fmla="*/ 1459074 h 6858002"/>
                <a:gd name="connsiteX318" fmla="*/ 3736012 w 4572002"/>
                <a:gd name="connsiteY318" fmla="*/ 1481572 h 6858002"/>
                <a:gd name="connsiteX319" fmla="*/ 3764423 w 4572002"/>
                <a:gd name="connsiteY319" fmla="*/ 1268758 h 6858002"/>
                <a:gd name="connsiteX320" fmla="*/ 3769590 w 4572002"/>
                <a:gd name="connsiteY320" fmla="*/ 1286070 h 6858002"/>
                <a:gd name="connsiteX321" fmla="*/ 3791927 w 4572002"/>
                <a:gd name="connsiteY321" fmla="*/ 1350628 h 6858002"/>
                <a:gd name="connsiteX322" fmla="*/ 3786333 w 4572002"/>
                <a:gd name="connsiteY322" fmla="*/ 1413840 h 6858002"/>
                <a:gd name="connsiteX323" fmla="*/ 3791928 w 4572002"/>
                <a:gd name="connsiteY323" fmla="*/ 1350627 h 6858002"/>
                <a:gd name="connsiteX324" fmla="*/ 3769590 w 4572002"/>
                <a:gd name="connsiteY324" fmla="*/ 1286069 h 6858002"/>
                <a:gd name="connsiteX325" fmla="*/ 3706152 w 4572002"/>
                <a:gd name="connsiteY325" fmla="*/ 773035 h 6858002"/>
                <a:gd name="connsiteX326" fmla="*/ 3706152 w 4572002"/>
                <a:gd name="connsiteY326" fmla="*/ 773036 h 6858002"/>
                <a:gd name="connsiteX327" fmla="*/ 3714152 w 4572002"/>
                <a:gd name="connsiteY327" fmla="*/ 854380 h 6858002"/>
                <a:gd name="connsiteX328" fmla="*/ 3745205 w 4572002"/>
                <a:gd name="connsiteY328" fmla="*/ 915344 h 6858002"/>
                <a:gd name="connsiteX329" fmla="*/ 3755683 w 4572002"/>
                <a:gd name="connsiteY329" fmla="*/ 927156 h 6858002"/>
                <a:gd name="connsiteX330" fmla="*/ 3752063 w 4572002"/>
                <a:gd name="connsiteY330" fmla="*/ 1097088 h 6858002"/>
                <a:gd name="connsiteX331" fmla="*/ 3747681 w 4572002"/>
                <a:gd name="connsiteY331" fmla="*/ 1123186 h 6858002"/>
                <a:gd name="connsiteX332" fmla="*/ 3772400 w 4572002"/>
                <a:gd name="connsiteY332" fmla="*/ 1184029 h 6858002"/>
                <a:gd name="connsiteX333" fmla="*/ 3747682 w 4572002"/>
                <a:gd name="connsiteY333" fmla="*/ 1123185 h 6858002"/>
                <a:gd name="connsiteX334" fmla="*/ 3752064 w 4572002"/>
                <a:gd name="connsiteY334" fmla="*/ 1097087 h 6858002"/>
                <a:gd name="connsiteX335" fmla="*/ 3755684 w 4572002"/>
                <a:gd name="connsiteY335" fmla="*/ 927155 h 6858002"/>
                <a:gd name="connsiteX336" fmla="*/ 3745206 w 4572002"/>
                <a:gd name="connsiteY336" fmla="*/ 915343 h 6858002"/>
                <a:gd name="connsiteX337" fmla="*/ 3714152 w 4572002"/>
                <a:gd name="connsiteY337" fmla="*/ 854379 h 6858002"/>
                <a:gd name="connsiteX338" fmla="*/ 3761553 w 4572002"/>
                <a:gd name="connsiteY338" fmla="*/ 517851 h 6858002"/>
                <a:gd name="connsiteX339" fmla="*/ 3752635 w 4572002"/>
                <a:gd name="connsiteY339" fmla="*/ 556048 h 6858002"/>
                <a:gd name="connsiteX340" fmla="*/ 3746157 w 4572002"/>
                <a:gd name="connsiteY340" fmla="*/ 580051 h 6858002"/>
                <a:gd name="connsiteX341" fmla="*/ 3742776 w 4572002"/>
                <a:gd name="connsiteY341" fmla="*/ 642538 h 6858002"/>
                <a:gd name="connsiteX342" fmla="*/ 3730253 w 4572002"/>
                <a:gd name="connsiteY342" fmla="*/ 694928 h 6858002"/>
                <a:gd name="connsiteX343" fmla="*/ 3742777 w 4572002"/>
                <a:gd name="connsiteY343" fmla="*/ 642537 h 6858002"/>
                <a:gd name="connsiteX344" fmla="*/ 3746158 w 4572002"/>
                <a:gd name="connsiteY344" fmla="*/ 580050 h 6858002"/>
                <a:gd name="connsiteX345" fmla="*/ 3752636 w 4572002"/>
                <a:gd name="connsiteY345" fmla="*/ 556047 h 6858002"/>
                <a:gd name="connsiteX346" fmla="*/ 3774848 w 4572002"/>
                <a:gd name="connsiteY346" fmla="*/ 298169 h 6858002"/>
                <a:gd name="connsiteX347" fmla="*/ 3760065 w 4572002"/>
                <a:gd name="connsiteY347" fmla="*/ 313534 h 6858002"/>
                <a:gd name="connsiteX348" fmla="*/ 3759493 w 4572002"/>
                <a:gd name="connsiteY348" fmla="*/ 338871 h 6858002"/>
                <a:gd name="connsiteX349" fmla="*/ 3759500 w 4572002"/>
                <a:gd name="connsiteY349" fmla="*/ 338900 h 6858002"/>
                <a:gd name="connsiteX350" fmla="*/ 3769400 w 4572002"/>
                <a:gd name="connsiteY350" fmla="*/ 395640 h 6858002"/>
                <a:gd name="connsiteX351" fmla="*/ 3765590 w 4572002"/>
                <a:gd name="connsiteY351" fmla="*/ 367328 h 6858002"/>
                <a:gd name="connsiteX352" fmla="*/ 3759500 w 4572002"/>
                <a:gd name="connsiteY352" fmla="*/ 338900 h 6858002"/>
                <a:gd name="connsiteX353" fmla="*/ 3759494 w 4572002"/>
                <a:gd name="connsiteY353" fmla="*/ 338870 h 6858002"/>
                <a:gd name="connsiteX354" fmla="*/ 3760066 w 4572002"/>
                <a:gd name="connsiteY354" fmla="*/ 313533 h 6858002"/>
                <a:gd name="connsiteX355" fmla="*/ 3782393 w 4572002"/>
                <a:gd name="connsiteY355" fmla="*/ 281568 h 6858002"/>
                <a:gd name="connsiteX356" fmla="*/ 3777498 w 4572002"/>
                <a:gd name="connsiteY356" fmla="*/ 295415 h 6858002"/>
                <a:gd name="connsiteX357" fmla="*/ 3777499 w 4572002"/>
                <a:gd name="connsiteY357" fmla="*/ 295415 h 6858002"/>
                <a:gd name="connsiteX358" fmla="*/ 3769073 w 4572002"/>
                <a:gd name="connsiteY358" fmla="*/ 24486 h 6858002"/>
                <a:gd name="connsiteX359" fmla="*/ 3766810 w 4572002"/>
                <a:gd name="connsiteY359" fmla="*/ 74129 h 6858002"/>
                <a:gd name="connsiteX360" fmla="*/ 3772734 w 4572002"/>
                <a:gd name="connsiteY360" fmla="*/ 125861 h 6858002"/>
                <a:gd name="connsiteX361" fmla="*/ 3777129 w 4572002"/>
                <a:gd name="connsiteY361" fmla="*/ 153387 h 6858002"/>
                <a:gd name="connsiteX362" fmla="*/ 3785402 w 4572002"/>
                <a:gd name="connsiteY362" fmla="*/ 228944 h 6858002"/>
                <a:gd name="connsiteX363" fmla="*/ 3780943 w 4572002"/>
                <a:gd name="connsiteY363" fmla="*/ 177271 h 6858002"/>
                <a:gd name="connsiteX364" fmla="*/ 3777129 w 4572002"/>
                <a:gd name="connsiteY364" fmla="*/ 153387 h 6858002"/>
                <a:gd name="connsiteX365" fmla="*/ 3776930 w 4572002"/>
                <a:gd name="connsiteY365" fmla="*/ 151569 h 6858002"/>
                <a:gd name="connsiteX366" fmla="*/ 3766811 w 4572002"/>
                <a:gd name="connsiteY366" fmla="*/ 74129 h 6858002"/>
                <a:gd name="connsiteX367" fmla="*/ 3766492 w 4572002"/>
                <a:gd name="connsiteY367" fmla="*/ 0 h 6858002"/>
                <a:gd name="connsiteX368" fmla="*/ 4230600 w 4572002"/>
                <a:gd name="connsiteY368" fmla="*/ 0 h 6858002"/>
                <a:gd name="connsiteX369" fmla="*/ 4229473 w 4572002"/>
                <a:gd name="connsiteY369" fmla="*/ 2817 h 6858002"/>
                <a:gd name="connsiteX370" fmla="*/ 4215375 w 4572002"/>
                <a:gd name="connsiteY370" fmla="*/ 63587 h 6858002"/>
                <a:gd name="connsiteX371" fmla="*/ 4201468 w 4572002"/>
                <a:gd name="connsiteY371" fmla="*/ 176939 h 6858002"/>
                <a:gd name="connsiteX372" fmla="*/ 4193466 w 4572002"/>
                <a:gd name="connsiteY372" fmla="*/ 200182 h 6858002"/>
                <a:gd name="connsiteX373" fmla="*/ 4155554 w 4572002"/>
                <a:gd name="connsiteY373" fmla="*/ 340774 h 6858002"/>
                <a:gd name="connsiteX374" fmla="*/ 4156319 w 4572002"/>
                <a:gd name="connsiteY374" fmla="*/ 453364 h 6858002"/>
                <a:gd name="connsiteX375" fmla="*/ 4158033 w 4572002"/>
                <a:gd name="connsiteY375" fmla="*/ 462126 h 6858002"/>
                <a:gd name="connsiteX376" fmla="*/ 4170605 w 4572002"/>
                <a:gd name="connsiteY376" fmla="*/ 505182 h 6858002"/>
                <a:gd name="connsiteX377" fmla="*/ 4167177 w 4572002"/>
                <a:gd name="connsiteY377" fmla="*/ 571860 h 6858002"/>
                <a:gd name="connsiteX378" fmla="*/ 4149840 w 4572002"/>
                <a:gd name="connsiteY378" fmla="*/ 617772 h 6858002"/>
                <a:gd name="connsiteX379" fmla="*/ 4149078 w 4572002"/>
                <a:gd name="connsiteY379" fmla="*/ 674923 h 6858002"/>
                <a:gd name="connsiteX380" fmla="*/ 4159937 w 4572002"/>
                <a:gd name="connsiteY380" fmla="*/ 740268 h 6858002"/>
                <a:gd name="connsiteX381" fmla="*/ 4162223 w 4572002"/>
                <a:gd name="connsiteY381" fmla="*/ 769605 h 6858002"/>
                <a:gd name="connsiteX382" fmla="*/ 4184703 w 4572002"/>
                <a:gd name="connsiteY382" fmla="*/ 850189 h 6858002"/>
                <a:gd name="connsiteX383" fmla="*/ 4179179 w 4572002"/>
                <a:gd name="connsiteY383" fmla="*/ 898198 h 6858002"/>
                <a:gd name="connsiteX384" fmla="*/ 4164319 w 4572002"/>
                <a:gd name="connsiteY384" fmla="*/ 945444 h 6858002"/>
                <a:gd name="connsiteX385" fmla="*/ 4150030 w 4572002"/>
                <a:gd name="connsiteY385" fmla="*/ 975733 h 6858002"/>
                <a:gd name="connsiteX386" fmla="*/ 4139934 w 4572002"/>
                <a:gd name="connsiteY386" fmla="*/ 1036887 h 6858002"/>
                <a:gd name="connsiteX387" fmla="*/ 4141458 w 4572002"/>
                <a:gd name="connsiteY387" fmla="*/ 1048125 h 6858002"/>
                <a:gd name="connsiteX388" fmla="*/ 4154032 w 4572002"/>
                <a:gd name="connsiteY388" fmla="*/ 1230633 h 6858002"/>
                <a:gd name="connsiteX389" fmla="*/ 4174225 w 4572002"/>
                <a:gd name="connsiteY389" fmla="*/ 1303024 h 6858002"/>
                <a:gd name="connsiteX390" fmla="*/ 4176701 w 4572002"/>
                <a:gd name="connsiteY390" fmla="*/ 1318456 h 6858002"/>
                <a:gd name="connsiteX391" fmla="*/ 4199372 w 4572002"/>
                <a:gd name="connsiteY391" fmla="*/ 1472575 h 6858002"/>
                <a:gd name="connsiteX392" fmla="*/ 4200325 w 4572002"/>
                <a:gd name="connsiteY392" fmla="*/ 1489720 h 6858002"/>
                <a:gd name="connsiteX393" fmla="*/ 4196324 w 4572002"/>
                <a:gd name="connsiteY393" fmla="*/ 1537537 h 6858002"/>
                <a:gd name="connsiteX394" fmla="*/ 4237474 w 4572002"/>
                <a:gd name="connsiteY394" fmla="*/ 1650317 h 6858002"/>
                <a:gd name="connsiteX395" fmla="*/ 4251572 w 4572002"/>
                <a:gd name="connsiteY395" fmla="*/ 1763287 h 6858002"/>
                <a:gd name="connsiteX396" fmla="*/ 4251380 w 4572002"/>
                <a:gd name="connsiteY396" fmla="*/ 1825393 h 6858002"/>
                <a:gd name="connsiteX397" fmla="*/ 4261478 w 4572002"/>
                <a:gd name="connsiteY397" fmla="*/ 1869780 h 6858002"/>
                <a:gd name="connsiteX398" fmla="*/ 4292149 w 4572002"/>
                <a:gd name="connsiteY398" fmla="*/ 1978940 h 6858002"/>
                <a:gd name="connsiteX399" fmla="*/ 4296911 w 4572002"/>
                <a:gd name="connsiteY399" fmla="*/ 2030378 h 6858002"/>
                <a:gd name="connsiteX400" fmla="*/ 4307201 w 4572002"/>
                <a:gd name="connsiteY400" fmla="*/ 2085054 h 6858002"/>
                <a:gd name="connsiteX401" fmla="*/ 4353302 w 4572002"/>
                <a:gd name="connsiteY401" fmla="*/ 2220312 h 6858002"/>
                <a:gd name="connsiteX402" fmla="*/ 4350636 w 4572002"/>
                <a:gd name="connsiteY402" fmla="*/ 2330806 h 6858002"/>
                <a:gd name="connsiteX403" fmla="*/ 4351206 w 4572002"/>
                <a:gd name="connsiteY403" fmla="*/ 2401292 h 6858002"/>
                <a:gd name="connsiteX404" fmla="*/ 4366446 w 4572002"/>
                <a:gd name="connsiteY404" fmla="*/ 2485307 h 6858002"/>
                <a:gd name="connsiteX405" fmla="*/ 4388736 w 4572002"/>
                <a:gd name="connsiteY405" fmla="*/ 2554079 h 6858002"/>
                <a:gd name="connsiteX406" fmla="*/ 4406453 w 4572002"/>
                <a:gd name="connsiteY406" fmla="*/ 2649143 h 6858002"/>
                <a:gd name="connsiteX407" fmla="*/ 4440554 w 4572002"/>
                <a:gd name="connsiteY407" fmla="*/ 2743826 h 6858002"/>
                <a:gd name="connsiteX408" fmla="*/ 4466653 w 4572002"/>
                <a:gd name="connsiteY408" fmla="*/ 2809930 h 6858002"/>
                <a:gd name="connsiteX409" fmla="*/ 4489705 w 4572002"/>
                <a:gd name="connsiteY409" fmla="*/ 2901943 h 6858002"/>
                <a:gd name="connsiteX410" fmla="*/ 4505897 w 4572002"/>
                <a:gd name="connsiteY410" fmla="*/ 3042728 h 6858002"/>
                <a:gd name="connsiteX411" fmla="*/ 4507613 w 4572002"/>
                <a:gd name="connsiteY411" fmla="*/ 3107500 h 6858002"/>
                <a:gd name="connsiteX412" fmla="*/ 4545521 w 4572002"/>
                <a:gd name="connsiteY412" fmla="*/ 3209993 h 6858002"/>
                <a:gd name="connsiteX413" fmla="*/ 4563811 w 4572002"/>
                <a:gd name="connsiteY413" fmla="*/ 3253809 h 6858002"/>
                <a:gd name="connsiteX414" fmla="*/ 4548570 w 4572002"/>
                <a:gd name="connsiteY414" fmla="*/ 3293244 h 6858002"/>
                <a:gd name="connsiteX415" fmla="*/ 4531043 w 4572002"/>
                <a:gd name="connsiteY415" fmla="*/ 3318771 h 6858002"/>
                <a:gd name="connsiteX416" fmla="*/ 4545904 w 4572002"/>
                <a:gd name="connsiteY416" fmla="*/ 3399546 h 6858002"/>
                <a:gd name="connsiteX417" fmla="*/ 4561524 w 4572002"/>
                <a:gd name="connsiteY417" fmla="*/ 3485275 h 6858002"/>
                <a:gd name="connsiteX418" fmla="*/ 4572002 w 4572002"/>
                <a:gd name="connsiteY418" fmla="*/ 3546617 h 6858002"/>
                <a:gd name="connsiteX419" fmla="*/ 4563620 w 4572002"/>
                <a:gd name="connsiteY419" fmla="*/ 3623201 h 6858002"/>
                <a:gd name="connsiteX420" fmla="*/ 4560192 w 4572002"/>
                <a:gd name="connsiteY420" fmla="*/ 3683591 h 6858002"/>
                <a:gd name="connsiteX421" fmla="*/ 4550476 w 4572002"/>
                <a:gd name="connsiteY421" fmla="*/ 3732361 h 6858002"/>
                <a:gd name="connsiteX422" fmla="*/ 4544759 w 4572002"/>
                <a:gd name="connsiteY422" fmla="*/ 3749506 h 6858002"/>
                <a:gd name="connsiteX423" fmla="*/ 4500182 w 4572002"/>
                <a:gd name="connsiteY423" fmla="*/ 3885338 h 6858002"/>
                <a:gd name="connsiteX424" fmla="*/ 4464557 w 4572002"/>
                <a:gd name="connsiteY424" fmla="*/ 4030503 h 6858002"/>
                <a:gd name="connsiteX425" fmla="*/ 4487039 w 4572002"/>
                <a:gd name="connsiteY425" fmla="*/ 4124614 h 6858002"/>
                <a:gd name="connsiteX426" fmla="*/ 4486656 w 4572002"/>
                <a:gd name="connsiteY426" fmla="*/ 4159667 h 6858002"/>
                <a:gd name="connsiteX427" fmla="*/ 4491801 w 4572002"/>
                <a:gd name="connsiteY427" fmla="*/ 4320837 h 6858002"/>
                <a:gd name="connsiteX428" fmla="*/ 4497325 w 4572002"/>
                <a:gd name="connsiteY428" fmla="*/ 4349222 h 6858002"/>
                <a:gd name="connsiteX429" fmla="*/ 4474653 w 4572002"/>
                <a:gd name="connsiteY429" fmla="*/ 4502579 h 6858002"/>
                <a:gd name="connsiteX430" fmla="*/ 4470844 w 4572002"/>
                <a:gd name="connsiteY430" fmla="*/ 4558207 h 6858002"/>
                <a:gd name="connsiteX431" fmla="*/ 4464557 w 4572002"/>
                <a:gd name="connsiteY431" fmla="*/ 4609452 h 6858002"/>
                <a:gd name="connsiteX432" fmla="*/ 4463033 w 4572002"/>
                <a:gd name="connsiteY432" fmla="*/ 4681083 h 6858002"/>
                <a:gd name="connsiteX433" fmla="*/ 4465891 w 4572002"/>
                <a:gd name="connsiteY433" fmla="*/ 4755381 h 6858002"/>
                <a:gd name="connsiteX434" fmla="*/ 4465319 w 4572002"/>
                <a:gd name="connsiteY434" fmla="*/ 4838250 h 6858002"/>
                <a:gd name="connsiteX435" fmla="*/ 4460367 w 4572002"/>
                <a:gd name="connsiteY435" fmla="*/ 4871019 h 6858002"/>
                <a:gd name="connsiteX436" fmla="*/ 4463795 w 4572002"/>
                <a:gd name="connsiteY436" fmla="*/ 4959602 h 6858002"/>
                <a:gd name="connsiteX437" fmla="*/ 4458082 w 4572002"/>
                <a:gd name="connsiteY437" fmla="*/ 5006086 h 6858002"/>
                <a:gd name="connsiteX438" fmla="*/ 4456937 w 4572002"/>
                <a:gd name="connsiteY438" fmla="*/ 5082670 h 6858002"/>
                <a:gd name="connsiteX439" fmla="*/ 4455603 w 4572002"/>
                <a:gd name="connsiteY439" fmla="*/ 5107627 h 6858002"/>
                <a:gd name="connsiteX440" fmla="*/ 4454840 w 4572002"/>
                <a:gd name="connsiteY440" fmla="*/ 5129916 h 6858002"/>
                <a:gd name="connsiteX441" fmla="*/ 4470464 w 4572002"/>
                <a:gd name="connsiteY441" fmla="*/ 5206308 h 6858002"/>
                <a:gd name="connsiteX442" fmla="*/ 4471415 w 4572002"/>
                <a:gd name="connsiteY442" fmla="*/ 5274129 h 6858002"/>
                <a:gd name="connsiteX443" fmla="*/ 4483990 w 4572002"/>
                <a:gd name="connsiteY443" fmla="*/ 5393005 h 6858002"/>
                <a:gd name="connsiteX444" fmla="*/ 4479607 w 4572002"/>
                <a:gd name="connsiteY444" fmla="*/ 5419295 h 6858002"/>
                <a:gd name="connsiteX445" fmla="*/ 4477894 w 4572002"/>
                <a:gd name="connsiteY445" fmla="*/ 5501594 h 6858002"/>
                <a:gd name="connsiteX446" fmla="*/ 4476560 w 4572002"/>
                <a:gd name="connsiteY446" fmla="*/ 5548460 h 6858002"/>
                <a:gd name="connsiteX447" fmla="*/ 4485703 w 4572002"/>
                <a:gd name="connsiteY447" fmla="*/ 5606372 h 6858002"/>
                <a:gd name="connsiteX448" fmla="*/ 4505134 w 4572002"/>
                <a:gd name="connsiteY448" fmla="*/ 5706959 h 6858002"/>
                <a:gd name="connsiteX449" fmla="*/ 4508183 w 4572002"/>
                <a:gd name="connsiteY449" fmla="*/ 5733440 h 6858002"/>
                <a:gd name="connsiteX450" fmla="*/ 4517519 w 4572002"/>
                <a:gd name="connsiteY450" fmla="*/ 5781830 h 6858002"/>
                <a:gd name="connsiteX451" fmla="*/ 4519234 w 4572002"/>
                <a:gd name="connsiteY451" fmla="*/ 5790592 h 6858002"/>
                <a:gd name="connsiteX452" fmla="*/ 4542855 w 4572002"/>
                <a:gd name="connsiteY452" fmla="*/ 5864318 h 6858002"/>
                <a:gd name="connsiteX453" fmla="*/ 4544759 w 4572002"/>
                <a:gd name="connsiteY453" fmla="*/ 5902610 h 6858002"/>
                <a:gd name="connsiteX454" fmla="*/ 4544951 w 4572002"/>
                <a:gd name="connsiteY454" fmla="*/ 6012723 h 6858002"/>
                <a:gd name="connsiteX455" fmla="*/ 4541332 w 4572002"/>
                <a:gd name="connsiteY455" fmla="*/ 6059397 h 6858002"/>
                <a:gd name="connsiteX456" fmla="*/ 4527426 w 4572002"/>
                <a:gd name="connsiteY456" fmla="*/ 6171605 h 6858002"/>
                <a:gd name="connsiteX457" fmla="*/ 4520568 w 4572002"/>
                <a:gd name="connsiteY457" fmla="*/ 6242093 h 6858002"/>
                <a:gd name="connsiteX458" fmla="*/ 4509706 w 4572002"/>
                <a:gd name="connsiteY458" fmla="*/ 6323058 h 6858002"/>
                <a:gd name="connsiteX459" fmla="*/ 4502848 w 4572002"/>
                <a:gd name="connsiteY459" fmla="*/ 6415833 h 6858002"/>
                <a:gd name="connsiteX460" fmla="*/ 4482084 w 4572002"/>
                <a:gd name="connsiteY460" fmla="*/ 6584812 h 6858002"/>
                <a:gd name="connsiteX461" fmla="*/ 4460557 w 4572002"/>
                <a:gd name="connsiteY461" fmla="*/ 6748458 h 6858002"/>
                <a:gd name="connsiteX462" fmla="*/ 4441507 w 4572002"/>
                <a:gd name="connsiteY462" fmla="*/ 6815516 h 6858002"/>
                <a:gd name="connsiteX463" fmla="*/ 4431806 w 4572002"/>
                <a:gd name="connsiteY463" fmla="*/ 6858001 h 6858002"/>
                <a:gd name="connsiteX464" fmla="*/ 4259554 w 4572002"/>
                <a:gd name="connsiteY464" fmla="*/ 6858001 h 6858002"/>
                <a:gd name="connsiteX465" fmla="*/ 4259554 w 4572002"/>
                <a:gd name="connsiteY465" fmla="*/ 6858002 h 6858002"/>
                <a:gd name="connsiteX466" fmla="*/ 0 w 4572002"/>
                <a:gd name="connsiteY466" fmla="*/ 6858002 h 6858002"/>
                <a:gd name="connsiteX467" fmla="*/ 0 w 4572002"/>
                <a:gd name="connsiteY467" fmla="*/ 2 h 6858002"/>
                <a:gd name="connsiteX468" fmla="*/ 3766492 w 4572002"/>
                <a:gd name="connsiteY468" fmla="*/ 1 h 6858002"/>
                <a:gd name="connsiteX469" fmla="*/ 3769210 w 4572002"/>
                <a:gd name="connsiteY469" fmla="*/ 21486 h 685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</a:cxnLst>
              <a:rect l="l" t="t" r="r" b="b"/>
              <a:pathLst>
                <a:path w="4572002" h="6858002">
                  <a:moveTo>
                    <a:pt x="4214994" y="6564620"/>
                  </a:moveTo>
                  <a:lnTo>
                    <a:pt x="4214994" y="6564621"/>
                  </a:lnTo>
                  <a:cubicBezTo>
                    <a:pt x="4225281" y="6575479"/>
                    <a:pt x="4231378" y="6582147"/>
                    <a:pt x="4237474" y="6588626"/>
                  </a:cubicBezTo>
                  <a:lnTo>
                    <a:pt x="4254096" y="6625225"/>
                  </a:lnTo>
                  <a:lnTo>
                    <a:pt x="4247001" y="6662540"/>
                  </a:lnTo>
                  <a:lnTo>
                    <a:pt x="4247000" y="6662541"/>
                  </a:lnTo>
                  <a:lnTo>
                    <a:pt x="4246999" y="6662544"/>
                  </a:lnTo>
                  <a:lnTo>
                    <a:pt x="4235550" y="6683027"/>
                  </a:lnTo>
                  <a:lnTo>
                    <a:pt x="4232403" y="6702976"/>
                  </a:lnTo>
                  <a:lnTo>
                    <a:pt x="4232403" y="6702977"/>
                  </a:lnTo>
                  <a:cubicBezTo>
                    <a:pt x="4232808" y="6716169"/>
                    <a:pt x="4237951" y="6729219"/>
                    <a:pt x="4246238" y="6742553"/>
                  </a:cubicBezTo>
                  <a:lnTo>
                    <a:pt x="4246239" y="6742555"/>
                  </a:lnTo>
                  <a:lnTo>
                    <a:pt x="4265716" y="6812062"/>
                  </a:lnTo>
                  <a:lnTo>
                    <a:pt x="4265717" y="6812064"/>
                  </a:lnTo>
                  <a:lnTo>
                    <a:pt x="4265717" y="6812063"/>
                  </a:lnTo>
                  <a:lnTo>
                    <a:pt x="4265716" y="6812062"/>
                  </a:lnTo>
                  <a:lnTo>
                    <a:pt x="4260942" y="6776800"/>
                  </a:lnTo>
                  <a:lnTo>
                    <a:pt x="4246239" y="6742555"/>
                  </a:lnTo>
                  <a:lnTo>
                    <a:pt x="4246238" y="6742552"/>
                  </a:lnTo>
                  <a:lnTo>
                    <a:pt x="4232403" y="6702976"/>
                  </a:lnTo>
                  <a:lnTo>
                    <a:pt x="4246999" y="6662544"/>
                  </a:lnTo>
                  <a:lnTo>
                    <a:pt x="4247000" y="6662542"/>
                  </a:lnTo>
                  <a:lnTo>
                    <a:pt x="4247001" y="6662540"/>
                  </a:lnTo>
                  <a:lnTo>
                    <a:pt x="4254084" y="6645552"/>
                  </a:lnTo>
                  <a:lnTo>
                    <a:pt x="4254096" y="6625225"/>
                  </a:lnTo>
                  <a:lnTo>
                    <a:pt x="4254096" y="6625224"/>
                  </a:lnTo>
                  <a:cubicBezTo>
                    <a:pt x="4252000" y="6611341"/>
                    <a:pt x="4245951" y="6597578"/>
                    <a:pt x="4237474" y="6588625"/>
                  </a:cubicBezTo>
                  <a:close/>
                  <a:moveTo>
                    <a:pt x="4295315" y="6438981"/>
                  </a:moveTo>
                  <a:lnTo>
                    <a:pt x="4275385" y="6463840"/>
                  </a:lnTo>
                  <a:lnTo>
                    <a:pt x="4275382" y="6463849"/>
                  </a:lnTo>
                  <a:lnTo>
                    <a:pt x="4261587" y="6513012"/>
                  </a:lnTo>
                  <a:lnTo>
                    <a:pt x="4242781" y="6546194"/>
                  </a:lnTo>
                  <a:lnTo>
                    <a:pt x="4242781" y="6546195"/>
                  </a:lnTo>
                  <a:lnTo>
                    <a:pt x="4259120" y="6521804"/>
                  </a:lnTo>
                  <a:lnTo>
                    <a:pt x="4261587" y="6513012"/>
                  </a:lnTo>
                  <a:lnTo>
                    <a:pt x="4264398" y="6508052"/>
                  </a:lnTo>
                  <a:lnTo>
                    <a:pt x="4275382" y="6463849"/>
                  </a:lnTo>
                  <a:lnTo>
                    <a:pt x="4275385" y="6463841"/>
                  </a:lnTo>
                  <a:cubicBezTo>
                    <a:pt x="4278336" y="6451650"/>
                    <a:pt x="4285813" y="6444077"/>
                    <a:pt x="4295315" y="6438981"/>
                  </a:cubicBezTo>
                  <a:close/>
                  <a:moveTo>
                    <a:pt x="4381289" y="6365204"/>
                  </a:moveTo>
                  <a:lnTo>
                    <a:pt x="4380008" y="6387910"/>
                  </a:lnTo>
                  <a:lnTo>
                    <a:pt x="4378243" y="6391549"/>
                  </a:lnTo>
                  <a:lnTo>
                    <a:pt x="4370589" y="6407332"/>
                  </a:lnTo>
                  <a:lnTo>
                    <a:pt x="4370589" y="6407333"/>
                  </a:lnTo>
                  <a:lnTo>
                    <a:pt x="4378243" y="6391549"/>
                  </a:lnTo>
                  <a:lnTo>
                    <a:pt x="4380008" y="6387910"/>
                  </a:lnTo>
                  <a:close/>
                  <a:moveTo>
                    <a:pt x="4142220" y="4221391"/>
                  </a:moveTo>
                  <a:lnTo>
                    <a:pt x="4142220" y="4221392"/>
                  </a:lnTo>
                  <a:cubicBezTo>
                    <a:pt x="4142982" y="4232061"/>
                    <a:pt x="4143172" y="4243873"/>
                    <a:pt x="4147936" y="4253015"/>
                  </a:cubicBezTo>
                  <a:cubicBezTo>
                    <a:pt x="4160129" y="4277402"/>
                    <a:pt x="4175749" y="4300071"/>
                    <a:pt x="4187752" y="4324646"/>
                  </a:cubicBezTo>
                  <a:lnTo>
                    <a:pt x="4196706" y="4363891"/>
                  </a:lnTo>
                  <a:lnTo>
                    <a:pt x="4195944" y="4482004"/>
                  </a:lnTo>
                  <a:cubicBezTo>
                    <a:pt x="4193276" y="4546776"/>
                    <a:pt x="4192704" y="4612500"/>
                    <a:pt x="4135934" y="4659174"/>
                  </a:cubicBezTo>
                  <a:cubicBezTo>
                    <a:pt x="4131362" y="4662986"/>
                    <a:pt x="4128694" y="4671176"/>
                    <a:pt x="4127932" y="4677655"/>
                  </a:cubicBezTo>
                  <a:cubicBezTo>
                    <a:pt x="4124313" y="4707564"/>
                    <a:pt x="4123931" y="4738235"/>
                    <a:pt x="4118025" y="4767764"/>
                  </a:cubicBezTo>
                  <a:cubicBezTo>
                    <a:pt x="4115644" y="4779575"/>
                    <a:pt x="4114835" y="4790387"/>
                    <a:pt x="4116716" y="4800483"/>
                  </a:cubicBezTo>
                  <a:lnTo>
                    <a:pt x="4116716" y="4800484"/>
                  </a:lnTo>
                  <a:cubicBezTo>
                    <a:pt x="4118597" y="4810581"/>
                    <a:pt x="4123170" y="4819964"/>
                    <a:pt x="4131552" y="4828917"/>
                  </a:cubicBezTo>
                  <a:lnTo>
                    <a:pt x="4153733" y="4863343"/>
                  </a:lnTo>
                  <a:lnTo>
                    <a:pt x="4161262" y="4889275"/>
                  </a:lnTo>
                  <a:lnTo>
                    <a:pt x="4159557" y="4912168"/>
                  </a:lnTo>
                  <a:cubicBezTo>
                    <a:pt x="4157842" y="4919978"/>
                    <a:pt x="4157485" y="4927122"/>
                    <a:pt x="4158155" y="4933804"/>
                  </a:cubicBezTo>
                  <a:lnTo>
                    <a:pt x="4158155" y="4933805"/>
                  </a:lnTo>
                  <a:lnTo>
                    <a:pt x="4162914" y="4952673"/>
                  </a:lnTo>
                  <a:lnTo>
                    <a:pt x="4165707" y="4957454"/>
                  </a:lnTo>
                  <a:lnTo>
                    <a:pt x="4166985" y="4961456"/>
                  </a:lnTo>
                  <a:cubicBezTo>
                    <a:pt x="4171496" y="4970097"/>
                    <a:pt x="4177202" y="4978394"/>
                    <a:pt x="4182989" y="4987038"/>
                  </a:cubicBezTo>
                  <a:cubicBezTo>
                    <a:pt x="4194228" y="5003802"/>
                    <a:pt x="4208326" y="5022853"/>
                    <a:pt x="4209468" y="5041522"/>
                  </a:cubicBezTo>
                  <a:cubicBezTo>
                    <a:pt x="4210087" y="5052096"/>
                    <a:pt x="4213005" y="5062300"/>
                    <a:pt x="4216684" y="5072376"/>
                  </a:cubicBezTo>
                  <a:lnTo>
                    <a:pt x="4222587" y="5087441"/>
                  </a:lnTo>
                  <a:lnTo>
                    <a:pt x="4235615" y="5133220"/>
                  </a:lnTo>
                  <a:lnTo>
                    <a:pt x="4235616" y="5133225"/>
                  </a:lnTo>
                  <a:lnTo>
                    <a:pt x="4228901" y="5166113"/>
                  </a:lnTo>
                  <a:lnTo>
                    <a:pt x="4228901" y="5166114"/>
                  </a:lnTo>
                  <a:cubicBezTo>
                    <a:pt x="4228139" y="5167638"/>
                    <a:pt x="4228712" y="5169781"/>
                    <a:pt x="4229593" y="5172091"/>
                  </a:cubicBezTo>
                  <a:lnTo>
                    <a:pt x="4232139" y="5179068"/>
                  </a:lnTo>
                  <a:cubicBezTo>
                    <a:pt x="4235759" y="5196595"/>
                    <a:pt x="4235807" y="5213598"/>
                    <a:pt x="4231973" y="5229434"/>
                  </a:cubicBezTo>
                  <a:lnTo>
                    <a:pt x="4225669" y="5241089"/>
                  </a:lnTo>
                  <a:lnTo>
                    <a:pt x="4208517" y="5272796"/>
                  </a:lnTo>
                  <a:cubicBezTo>
                    <a:pt x="4196871" y="5285441"/>
                    <a:pt x="4189165" y="5298595"/>
                    <a:pt x="4184613" y="5312288"/>
                  </a:cubicBezTo>
                  <a:lnTo>
                    <a:pt x="4183557" y="5321350"/>
                  </a:lnTo>
                  <a:lnTo>
                    <a:pt x="4181083" y="5326163"/>
                  </a:lnTo>
                  <a:lnTo>
                    <a:pt x="4179637" y="5355014"/>
                  </a:lnTo>
                  <a:lnTo>
                    <a:pt x="4179637" y="5355015"/>
                  </a:lnTo>
                  <a:cubicBezTo>
                    <a:pt x="4180286" y="5364883"/>
                    <a:pt x="4181989" y="5375003"/>
                    <a:pt x="4184513" y="5385385"/>
                  </a:cubicBezTo>
                  <a:cubicBezTo>
                    <a:pt x="4187752" y="5398722"/>
                    <a:pt x="4190038" y="5412058"/>
                    <a:pt x="4192704" y="5425583"/>
                  </a:cubicBezTo>
                  <a:cubicBezTo>
                    <a:pt x="4196514" y="5443871"/>
                    <a:pt x="4200516" y="5462352"/>
                    <a:pt x="4204327" y="5480638"/>
                  </a:cubicBezTo>
                  <a:lnTo>
                    <a:pt x="4208850" y="5507668"/>
                  </a:lnTo>
                  <a:lnTo>
                    <a:pt x="4198232" y="5531692"/>
                  </a:lnTo>
                  <a:lnTo>
                    <a:pt x="4198231" y="5531693"/>
                  </a:lnTo>
                  <a:cubicBezTo>
                    <a:pt x="4191181" y="5537600"/>
                    <a:pt x="4187989" y="5542649"/>
                    <a:pt x="4188085" y="5547578"/>
                  </a:cubicBezTo>
                  <a:lnTo>
                    <a:pt x="4188085" y="5547579"/>
                  </a:lnTo>
                  <a:cubicBezTo>
                    <a:pt x="4188180" y="5552508"/>
                    <a:pt x="4191562" y="5557318"/>
                    <a:pt x="4197659" y="5562747"/>
                  </a:cubicBezTo>
                  <a:cubicBezTo>
                    <a:pt x="4240332" y="5600468"/>
                    <a:pt x="4267003" y="5646190"/>
                    <a:pt x="4268907" y="5704484"/>
                  </a:cubicBezTo>
                  <a:cubicBezTo>
                    <a:pt x="4269289" y="5716486"/>
                    <a:pt x="4271954" y="5728679"/>
                    <a:pt x="4274812" y="5740489"/>
                  </a:cubicBezTo>
                  <a:cubicBezTo>
                    <a:pt x="4276527" y="5747729"/>
                    <a:pt x="4278433" y="5756494"/>
                    <a:pt x="4283578" y="5760874"/>
                  </a:cubicBezTo>
                  <a:cubicBezTo>
                    <a:pt x="4322821" y="5794975"/>
                    <a:pt x="4350063" y="5837458"/>
                    <a:pt x="4371973" y="5883752"/>
                  </a:cubicBezTo>
                  <a:lnTo>
                    <a:pt x="4371974" y="5883757"/>
                  </a:lnTo>
                  <a:lnTo>
                    <a:pt x="4389877" y="5935946"/>
                  </a:lnTo>
                  <a:lnTo>
                    <a:pt x="4389878" y="5935950"/>
                  </a:lnTo>
                  <a:lnTo>
                    <a:pt x="4386259" y="5993290"/>
                  </a:lnTo>
                  <a:lnTo>
                    <a:pt x="4386259" y="5993291"/>
                  </a:lnTo>
                  <a:cubicBezTo>
                    <a:pt x="4385116" y="6004531"/>
                    <a:pt x="4385306" y="6017485"/>
                    <a:pt x="4379782" y="6026440"/>
                  </a:cubicBezTo>
                  <a:cubicBezTo>
                    <a:pt x="4362445" y="6054825"/>
                    <a:pt x="4343778" y="6082258"/>
                    <a:pt x="4323583" y="6108738"/>
                  </a:cubicBezTo>
                  <a:cubicBezTo>
                    <a:pt x="4314914" y="6120074"/>
                    <a:pt x="4309961" y="6126884"/>
                    <a:pt x="4309890" y="6133314"/>
                  </a:cubicBezTo>
                  <a:lnTo>
                    <a:pt x="4309890" y="6133315"/>
                  </a:lnTo>
                  <a:lnTo>
                    <a:pt x="4313591" y="6143190"/>
                  </a:lnTo>
                  <a:lnTo>
                    <a:pt x="4325486" y="6155600"/>
                  </a:lnTo>
                  <a:lnTo>
                    <a:pt x="4325488" y="6155603"/>
                  </a:lnTo>
                  <a:cubicBezTo>
                    <a:pt x="4347778" y="6175798"/>
                    <a:pt x="4359398" y="6200945"/>
                    <a:pt x="4364160" y="6228757"/>
                  </a:cubicBezTo>
                  <a:lnTo>
                    <a:pt x="4381497" y="6361540"/>
                  </a:lnTo>
                  <a:lnTo>
                    <a:pt x="4381497" y="6361539"/>
                  </a:lnTo>
                  <a:cubicBezTo>
                    <a:pt x="4377877" y="6317151"/>
                    <a:pt x="4371590" y="6272764"/>
                    <a:pt x="4364160" y="6228756"/>
                  </a:cubicBezTo>
                  <a:cubicBezTo>
                    <a:pt x="4359398" y="6200944"/>
                    <a:pt x="4347778" y="6175797"/>
                    <a:pt x="4325488" y="6155602"/>
                  </a:cubicBezTo>
                  <a:lnTo>
                    <a:pt x="4325486" y="6155600"/>
                  </a:lnTo>
                  <a:lnTo>
                    <a:pt x="4309890" y="6133315"/>
                  </a:lnTo>
                  <a:lnTo>
                    <a:pt x="4323583" y="6108739"/>
                  </a:lnTo>
                  <a:cubicBezTo>
                    <a:pt x="4343778" y="6082259"/>
                    <a:pt x="4362445" y="6054826"/>
                    <a:pt x="4379782" y="6026441"/>
                  </a:cubicBezTo>
                  <a:cubicBezTo>
                    <a:pt x="4385306" y="6017486"/>
                    <a:pt x="4385116" y="6004532"/>
                    <a:pt x="4386259" y="5993292"/>
                  </a:cubicBezTo>
                  <a:lnTo>
                    <a:pt x="4386259" y="5993290"/>
                  </a:lnTo>
                  <a:lnTo>
                    <a:pt x="4389712" y="5964477"/>
                  </a:lnTo>
                  <a:lnTo>
                    <a:pt x="4389878" y="5935950"/>
                  </a:lnTo>
                  <a:lnTo>
                    <a:pt x="4389878" y="5935949"/>
                  </a:lnTo>
                  <a:lnTo>
                    <a:pt x="4389877" y="5935946"/>
                  </a:lnTo>
                  <a:lnTo>
                    <a:pt x="4382997" y="5909351"/>
                  </a:lnTo>
                  <a:lnTo>
                    <a:pt x="4371974" y="5883757"/>
                  </a:lnTo>
                  <a:lnTo>
                    <a:pt x="4371973" y="5883751"/>
                  </a:lnTo>
                  <a:cubicBezTo>
                    <a:pt x="4350063" y="5837457"/>
                    <a:pt x="4322821" y="5794974"/>
                    <a:pt x="4283578" y="5760873"/>
                  </a:cubicBezTo>
                  <a:cubicBezTo>
                    <a:pt x="4278433" y="5756493"/>
                    <a:pt x="4276527" y="5747728"/>
                    <a:pt x="4274812" y="5740488"/>
                  </a:cubicBezTo>
                  <a:cubicBezTo>
                    <a:pt x="4271954" y="5728678"/>
                    <a:pt x="4269289" y="5716485"/>
                    <a:pt x="4268907" y="5704483"/>
                  </a:cubicBezTo>
                  <a:cubicBezTo>
                    <a:pt x="4267003" y="5646189"/>
                    <a:pt x="4240332" y="5600467"/>
                    <a:pt x="4197659" y="5562746"/>
                  </a:cubicBezTo>
                  <a:lnTo>
                    <a:pt x="4188085" y="5547578"/>
                  </a:lnTo>
                  <a:lnTo>
                    <a:pt x="4198231" y="5531694"/>
                  </a:lnTo>
                  <a:lnTo>
                    <a:pt x="4198232" y="5531692"/>
                  </a:lnTo>
                  <a:lnTo>
                    <a:pt x="4206630" y="5520422"/>
                  </a:lnTo>
                  <a:lnTo>
                    <a:pt x="4208850" y="5507668"/>
                  </a:lnTo>
                  <a:lnTo>
                    <a:pt x="4208850" y="5507667"/>
                  </a:lnTo>
                  <a:cubicBezTo>
                    <a:pt x="4208803" y="5498832"/>
                    <a:pt x="4206231" y="5489497"/>
                    <a:pt x="4204327" y="5480637"/>
                  </a:cubicBezTo>
                  <a:cubicBezTo>
                    <a:pt x="4200516" y="5462351"/>
                    <a:pt x="4196514" y="5443870"/>
                    <a:pt x="4192704" y="5425582"/>
                  </a:cubicBezTo>
                  <a:cubicBezTo>
                    <a:pt x="4190038" y="5412057"/>
                    <a:pt x="4187752" y="5398721"/>
                    <a:pt x="4184513" y="5385384"/>
                  </a:cubicBezTo>
                  <a:lnTo>
                    <a:pt x="4179637" y="5355014"/>
                  </a:lnTo>
                  <a:lnTo>
                    <a:pt x="4183557" y="5321350"/>
                  </a:lnTo>
                  <a:lnTo>
                    <a:pt x="4208517" y="5272797"/>
                  </a:lnTo>
                  <a:lnTo>
                    <a:pt x="4225669" y="5241089"/>
                  </a:lnTo>
                  <a:lnTo>
                    <a:pt x="4231973" y="5229433"/>
                  </a:lnTo>
                  <a:lnTo>
                    <a:pt x="4232139" y="5179068"/>
                  </a:lnTo>
                  <a:lnTo>
                    <a:pt x="4232139" y="5179067"/>
                  </a:lnTo>
                  <a:cubicBezTo>
                    <a:pt x="4231663" y="5176876"/>
                    <a:pt x="4230473" y="5174400"/>
                    <a:pt x="4229593" y="5172090"/>
                  </a:cubicBezTo>
                  <a:lnTo>
                    <a:pt x="4228901" y="5166114"/>
                  </a:lnTo>
                  <a:lnTo>
                    <a:pt x="4235616" y="5133225"/>
                  </a:lnTo>
                  <a:lnTo>
                    <a:pt x="4235616" y="5133224"/>
                  </a:lnTo>
                  <a:lnTo>
                    <a:pt x="4235615" y="5133220"/>
                  </a:lnTo>
                  <a:lnTo>
                    <a:pt x="4228473" y="5102461"/>
                  </a:lnTo>
                  <a:lnTo>
                    <a:pt x="4222587" y="5087441"/>
                  </a:lnTo>
                  <a:lnTo>
                    <a:pt x="4222582" y="5087423"/>
                  </a:lnTo>
                  <a:cubicBezTo>
                    <a:pt x="4216496" y="5072411"/>
                    <a:pt x="4210397" y="5057381"/>
                    <a:pt x="4209468" y="5041521"/>
                  </a:cubicBezTo>
                  <a:cubicBezTo>
                    <a:pt x="4208326" y="5022852"/>
                    <a:pt x="4194228" y="5003801"/>
                    <a:pt x="4182989" y="4987037"/>
                  </a:cubicBezTo>
                  <a:lnTo>
                    <a:pt x="4165707" y="4957454"/>
                  </a:lnTo>
                  <a:lnTo>
                    <a:pt x="4158155" y="4933805"/>
                  </a:lnTo>
                  <a:lnTo>
                    <a:pt x="4159557" y="4912169"/>
                  </a:lnTo>
                  <a:cubicBezTo>
                    <a:pt x="4161319" y="4904358"/>
                    <a:pt x="4161831" y="4896714"/>
                    <a:pt x="4161262" y="4889276"/>
                  </a:cubicBezTo>
                  <a:lnTo>
                    <a:pt x="4161262" y="4889275"/>
                  </a:lnTo>
                  <a:lnTo>
                    <a:pt x="4156484" y="4867614"/>
                  </a:lnTo>
                  <a:lnTo>
                    <a:pt x="4153733" y="4863343"/>
                  </a:lnTo>
                  <a:lnTo>
                    <a:pt x="4151983" y="4857317"/>
                  </a:lnTo>
                  <a:cubicBezTo>
                    <a:pt x="4146840" y="4847214"/>
                    <a:pt x="4139839" y="4837703"/>
                    <a:pt x="4131552" y="4828916"/>
                  </a:cubicBezTo>
                  <a:lnTo>
                    <a:pt x="4116716" y="4800483"/>
                  </a:lnTo>
                  <a:lnTo>
                    <a:pt x="4118025" y="4767765"/>
                  </a:lnTo>
                  <a:cubicBezTo>
                    <a:pt x="4123931" y="4738236"/>
                    <a:pt x="4124313" y="4707565"/>
                    <a:pt x="4127932" y="4677656"/>
                  </a:cubicBezTo>
                  <a:cubicBezTo>
                    <a:pt x="4128694" y="4671177"/>
                    <a:pt x="4131362" y="4662987"/>
                    <a:pt x="4135934" y="4659175"/>
                  </a:cubicBezTo>
                  <a:cubicBezTo>
                    <a:pt x="4192704" y="4612501"/>
                    <a:pt x="4193276" y="4546777"/>
                    <a:pt x="4195944" y="4482005"/>
                  </a:cubicBezTo>
                  <a:cubicBezTo>
                    <a:pt x="4197659" y="4442762"/>
                    <a:pt x="4197659" y="4403326"/>
                    <a:pt x="4196706" y="4363891"/>
                  </a:cubicBezTo>
                  <a:lnTo>
                    <a:pt x="4196706" y="4363890"/>
                  </a:lnTo>
                  <a:cubicBezTo>
                    <a:pt x="4196514" y="4350554"/>
                    <a:pt x="4193466" y="4336457"/>
                    <a:pt x="4187752" y="4324645"/>
                  </a:cubicBezTo>
                  <a:cubicBezTo>
                    <a:pt x="4175749" y="4300070"/>
                    <a:pt x="4160129" y="4277401"/>
                    <a:pt x="4147936" y="4253014"/>
                  </a:cubicBezTo>
                  <a:close/>
                  <a:moveTo>
                    <a:pt x="4211111" y="2836172"/>
                  </a:moveTo>
                  <a:lnTo>
                    <a:pt x="4202421" y="2848793"/>
                  </a:lnTo>
                  <a:cubicBezTo>
                    <a:pt x="4197421" y="2865010"/>
                    <a:pt x="4191562" y="2881307"/>
                    <a:pt x="4186816" y="2897785"/>
                  </a:cubicBezTo>
                  <a:lnTo>
                    <a:pt x="4185787" y="2903551"/>
                  </a:lnTo>
                  <a:lnTo>
                    <a:pt x="4182513" y="2914328"/>
                  </a:lnTo>
                  <a:lnTo>
                    <a:pt x="4177882" y="2947858"/>
                  </a:lnTo>
                  <a:lnTo>
                    <a:pt x="4177881" y="2947862"/>
                  </a:lnTo>
                  <a:lnTo>
                    <a:pt x="4177881" y="2947863"/>
                  </a:lnTo>
                  <a:cubicBezTo>
                    <a:pt x="4177512" y="2959157"/>
                    <a:pt x="4178512" y="2970576"/>
                    <a:pt x="4181465" y="2982149"/>
                  </a:cubicBezTo>
                  <a:lnTo>
                    <a:pt x="4193158" y="3077402"/>
                  </a:lnTo>
                  <a:lnTo>
                    <a:pt x="4180703" y="3172654"/>
                  </a:lnTo>
                  <a:cubicBezTo>
                    <a:pt x="4154794" y="3276480"/>
                    <a:pt x="4127362" y="3380305"/>
                    <a:pt x="4133076" y="3489467"/>
                  </a:cubicBezTo>
                  <a:cubicBezTo>
                    <a:pt x="4134028" y="3507563"/>
                    <a:pt x="4122407" y="3529090"/>
                    <a:pt x="4110977" y="3544713"/>
                  </a:cubicBezTo>
                  <a:cubicBezTo>
                    <a:pt x="4100119" y="3559668"/>
                    <a:pt x="4094260" y="3566812"/>
                    <a:pt x="4093355" y="3574408"/>
                  </a:cubicBezTo>
                  <a:lnTo>
                    <a:pt x="4093355" y="3574409"/>
                  </a:lnTo>
                  <a:cubicBezTo>
                    <a:pt x="4092450" y="3582005"/>
                    <a:pt x="4096499" y="3590054"/>
                    <a:pt x="4105453" y="3606818"/>
                  </a:cubicBezTo>
                  <a:cubicBezTo>
                    <a:pt x="4109835" y="3614820"/>
                    <a:pt x="4112501" y="3624726"/>
                    <a:pt x="4118979" y="3630633"/>
                  </a:cubicBezTo>
                  <a:lnTo>
                    <a:pt x="4136708" y="3654416"/>
                  </a:lnTo>
                  <a:lnTo>
                    <a:pt x="4140382" y="3668940"/>
                  </a:lnTo>
                  <a:lnTo>
                    <a:pt x="4143220" y="3680164"/>
                  </a:lnTo>
                  <a:lnTo>
                    <a:pt x="4139172" y="3734837"/>
                  </a:lnTo>
                  <a:lnTo>
                    <a:pt x="4139172" y="3734838"/>
                  </a:lnTo>
                  <a:cubicBezTo>
                    <a:pt x="4138220" y="3741316"/>
                    <a:pt x="4136886" y="3749126"/>
                    <a:pt x="4139554" y="3754653"/>
                  </a:cubicBezTo>
                  <a:lnTo>
                    <a:pt x="4145911" y="3789776"/>
                  </a:lnTo>
                  <a:lnTo>
                    <a:pt x="4130980" y="3822472"/>
                  </a:lnTo>
                  <a:cubicBezTo>
                    <a:pt x="4123932" y="3831902"/>
                    <a:pt x="4118312" y="3842046"/>
                    <a:pt x="4116645" y="3852619"/>
                  </a:cubicBezTo>
                  <a:lnTo>
                    <a:pt x="4116645" y="3852620"/>
                  </a:lnTo>
                  <a:lnTo>
                    <a:pt x="4117425" y="3868764"/>
                  </a:lnTo>
                  <a:lnTo>
                    <a:pt x="4126028" y="3885337"/>
                  </a:lnTo>
                  <a:lnTo>
                    <a:pt x="4126028" y="3885339"/>
                  </a:lnTo>
                  <a:cubicBezTo>
                    <a:pt x="4135744" y="3897722"/>
                    <a:pt x="4143150" y="3910319"/>
                    <a:pt x="4148409" y="3923125"/>
                  </a:cubicBezTo>
                  <a:lnTo>
                    <a:pt x="4157913" y="3962160"/>
                  </a:lnTo>
                  <a:lnTo>
                    <a:pt x="4142221" y="4043838"/>
                  </a:lnTo>
                  <a:lnTo>
                    <a:pt x="4142220" y="4043839"/>
                  </a:lnTo>
                  <a:cubicBezTo>
                    <a:pt x="4133457" y="4063842"/>
                    <a:pt x="4128075" y="4083702"/>
                    <a:pt x="4127099" y="4103825"/>
                  </a:cubicBezTo>
                  <a:lnTo>
                    <a:pt x="4127099" y="4103826"/>
                  </a:lnTo>
                  <a:lnTo>
                    <a:pt x="4129066" y="4134256"/>
                  </a:lnTo>
                  <a:lnTo>
                    <a:pt x="4138410" y="4165382"/>
                  </a:lnTo>
                  <a:lnTo>
                    <a:pt x="4138410" y="4165384"/>
                  </a:lnTo>
                  <a:lnTo>
                    <a:pt x="4142315" y="4192388"/>
                  </a:lnTo>
                  <a:lnTo>
                    <a:pt x="4142315" y="4192387"/>
                  </a:lnTo>
                  <a:cubicBezTo>
                    <a:pt x="4142411" y="4182767"/>
                    <a:pt x="4141839" y="4173480"/>
                    <a:pt x="4138410" y="4165383"/>
                  </a:cubicBezTo>
                  <a:lnTo>
                    <a:pt x="4138410" y="4165382"/>
                  </a:lnTo>
                  <a:lnTo>
                    <a:pt x="4127099" y="4103826"/>
                  </a:lnTo>
                  <a:lnTo>
                    <a:pt x="4142220" y="4043840"/>
                  </a:lnTo>
                  <a:lnTo>
                    <a:pt x="4142221" y="4043838"/>
                  </a:lnTo>
                  <a:lnTo>
                    <a:pt x="4155523" y="4002410"/>
                  </a:lnTo>
                  <a:lnTo>
                    <a:pt x="4157913" y="3962160"/>
                  </a:lnTo>
                  <a:lnTo>
                    <a:pt x="4157913" y="3962159"/>
                  </a:lnTo>
                  <a:cubicBezTo>
                    <a:pt x="4155651" y="3935727"/>
                    <a:pt x="4145460" y="3910104"/>
                    <a:pt x="4126028" y="3885338"/>
                  </a:cubicBezTo>
                  <a:lnTo>
                    <a:pt x="4126028" y="3885337"/>
                  </a:lnTo>
                  <a:lnTo>
                    <a:pt x="4116645" y="3852620"/>
                  </a:lnTo>
                  <a:lnTo>
                    <a:pt x="4130980" y="3822473"/>
                  </a:lnTo>
                  <a:cubicBezTo>
                    <a:pt x="4139172" y="3811614"/>
                    <a:pt x="4144316" y="3800897"/>
                    <a:pt x="4145911" y="3789777"/>
                  </a:cubicBezTo>
                  <a:lnTo>
                    <a:pt x="4145911" y="3789776"/>
                  </a:lnTo>
                  <a:cubicBezTo>
                    <a:pt x="4147507" y="3778655"/>
                    <a:pt x="4145554" y="3767130"/>
                    <a:pt x="4139554" y="3754652"/>
                  </a:cubicBezTo>
                  <a:lnTo>
                    <a:pt x="4139172" y="3734838"/>
                  </a:lnTo>
                  <a:lnTo>
                    <a:pt x="4143220" y="3680164"/>
                  </a:lnTo>
                  <a:lnTo>
                    <a:pt x="4143220" y="3680163"/>
                  </a:lnTo>
                  <a:lnTo>
                    <a:pt x="4140382" y="3668940"/>
                  </a:lnTo>
                  <a:lnTo>
                    <a:pt x="4136708" y="3654416"/>
                  </a:lnTo>
                  <a:lnTo>
                    <a:pt x="4136708" y="3654416"/>
                  </a:lnTo>
                  <a:lnTo>
                    <a:pt x="4136708" y="3654415"/>
                  </a:lnTo>
                  <a:cubicBezTo>
                    <a:pt x="4132898" y="3646123"/>
                    <a:pt x="4127219" y="3638157"/>
                    <a:pt x="4118979" y="3630632"/>
                  </a:cubicBezTo>
                  <a:cubicBezTo>
                    <a:pt x="4112501" y="3624725"/>
                    <a:pt x="4109835" y="3614819"/>
                    <a:pt x="4105453" y="3606817"/>
                  </a:cubicBezTo>
                  <a:cubicBezTo>
                    <a:pt x="4100976" y="3598435"/>
                    <a:pt x="4097725" y="3592232"/>
                    <a:pt x="4095707" y="3587174"/>
                  </a:cubicBezTo>
                  <a:lnTo>
                    <a:pt x="4093355" y="3574408"/>
                  </a:lnTo>
                  <a:lnTo>
                    <a:pt x="4098434" y="3562321"/>
                  </a:lnTo>
                  <a:cubicBezTo>
                    <a:pt x="4101369" y="3557716"/>
                    <a:pt x="4105548" y="3552191"/>
                    <a:pt x="4110977" y="3544714"/>
                  </a:cubicBezTo>
                  <a:cubicBezTo>
                    <a:pt x="4122407" y="3529091"/>
                    <a:pt x="4134028" y="3507564"/>
                    <a:pt x="4133076" y="3489468"/>
                  </a:cubicBezTo>
                  <a:cubicBezTo>
                    <a:pt x="4127362" y="3380306"/>
                    <a:pt x="4154794" y="3276481"/>
                    <a:pt x="4180703" y="3172655"/>
                  </a:cubicBezTo>
                  <a:cubicBezTo>
                    <a:pt x="4188705" y="3140650"/>
                    <a:pt x="4192943" y="3109026"/>
                    <a:pt x="4193158" y="3077402"/>
                  </a:cubicBezTo>
                  <a:lnTo>
                    <a:pt x="4193158" y="3077401"/>
                  </a:lnTo>
                  <a:cubicBezTo>
                    <a:pt x="4193372" y="3045777"/>
                    <a:pt x="4189562" y="3014153"/>
                    <a:pt x="4181465" y="2982148"/>
                  </a:cubicBezTo>
                  <a:lnTo>
                    <a:pt x="4177881" y="2947863"/>
                  </a:lnTo>
                  <a:lnTo>
                    <a:pt x="4177882" y="2947858"/>
                  </a:lnTo>
                  <a:lnTo>
                    <a:pt x="4185787" y="2903551"/>
                  </a:lnTo>
                  <a:lnTo>
                    <a:pt x="4202421" y="2848794"/>
                  </a:lnTo>
                  <a:cubicBezTo>
                    <a:pt x="4203754" y="2844317"/>
                    <a:pt x="4207040" y="2839983"/>
                    <a:pt x="4211111" y="2836173"/>
                  </a:cubicBezTo>
                  <a:close/>
                  <a:moveTo>
                    <a:pt x="3726625" y="1508458"/>
                  </a:moveTo>
                  <a:lnTo>
                    <a:pt x="3698531" y="1596214"/>
                  </a:lnTo>
                  <a:cubicBezTo>
                    <a:pt x="3696054" y="1604979"/>
                    <a:pt x="3697579" y="1615837"/>
                    <a:pt x="3700436" y="1624981"/>
                  </a:cubicBezTo>
                  <a:cubicBezTo>
                    <a:pt x="3710152" y="1656224"/>
                    <a:pt x="3734537" y="1676037"/>
                    <a:pt x="3757017" y="1697754"/>
                  </a:cubicBezTo>
                  <a:cubicBezTo>
                    <a:pt x="3766924" y="1707280"/>
                    <a:pt x="3773972" y="1720424"/>
                    <a:pt x="3779686" y="1733189"/>
                  </a:cubicBezTo>
                  <a:cubicBezTo>
                    <a:pt x="3794357" y="1766336"/>
                    <a:pt x="3807501" y="1800247"/>
                    <a:pt x="3821407" y="1833776"/>
                  </a:cubicBezTo>
                  <a:cubicBezTo>
                    <a:pt x="3822741" y="1837014"/>
                    <a:pt x="3826170" y="1839680"/>
                    <a:pt x="3829028" y="1842159"/>
                  </a:cubicBezTo>
                  <a:cubicBezTo>
                    <a:pt x="3859129" y="1866923"/>
                    <a:pt x="3889418" y="1891498"/>
                    <a:pt x="3919519" y="1916455"/>
                  </a:cubicBezTo>
                  <a:cubicBezTo>
                    <a:pt x="3925233" y="1921217"/>
                    <a:pt x="3929425" y="1928077"/>
                    <a:pt x="3934949" y="1933220"/>
                  </a:cubicBezTo>
                  <a:cubicBezTo>
                    <a:pt x="3942569" y="1940460"/>
                    <a:pt x="3949810" y="1949604"/>
                    <a:pt x="3958954" y="1953414"/>
                  </a:cubicBezTo>
                  <a:cubicBezTo>
                    <a:pt x="3987719" y="1965225"/>
                    <a:pt x="4000103" y="1987895"/>
                    <a:pt x="4005437" y="2016470"/>
                  </a:cubicBezTo>
                  <a:cubicBezTo>
                    <a:pt x="4010390" y="2042571"/>
                    <a:pt x="4014582" y="2068670"/>
                    <a:pt x="4020296" y="2094579"/>
                  </a:cubicBezTo>
                  <a:cubicBezTo>
                    <a:pt x="4027154" y="2126202"/>
                    <a:pt x="4034584" y="2157637"/>
                    <a:pt x="4042967" y="2188880"/>
                  </a:cubicBezTo>
                  <a:cubicBezTo>
                    <a:pt x="4046587" y="2202405"/>
                    <a:pt x="4050777" y="2216693"/>
                    <a:pt x="4058207" y="2228315"/>
                  </a:cubicBezTo>
                  <a:cubicBezTo>
                    <a:pt x="4078782" y="2260891"/>
                    <a:pt x="4092688" y="2295754"/>
                    <a:pt x="4087164" y="2334045"/>
                  </a:cubicBezTo>
                  <a:cubicBezTo>
                    <a:pt x="4082782" y="2364716"/>
                    <a:pt x="4094022" y="2390435"/>
                    <a:pt x="4111549" y="2409486"/>
                  </a:cubicBezTo>
                  <a:cubicBezTo>
                    <a:pt x="4119503" y="2418155"/>
                    <a:pt x="4125016" y="2426977"/>
                    <a:pt x="4128650" y="2435913"/>
                  </a:cubicBezTo>
                  <a:lnTo>
                    <a:pt x="4134481" y="2463018"/>
                  </a:lnTo>
                  <a:lnTo>
                    <a:pt x="4125839" y="2518262"/>
                  </a:lnTo>
                  <a:lnTo>
                    <a:pt x="4125838" y="2518264"/>
                  </a:lnTo>
                  <a:cubicBezTo>
                    <a:pt x="4123171" y="2527790"/>
                    <a:pt x="4122027" y="2536457"/>
                    <a:pt x="4122194" y="2545006"/>
                  </a:cubicBezTo>
                  <a:lnTo>
                    <a:pt x="4122194" y="2545007"/>
                  </a:lnTo>
                  <a:cubicBezTo>
                    <a:pt x="4122360" y="2553556"/>
                    <a:pt x="4123837" y="2561986"/>
                    <a:pt x="4126408" y="2571035"/>
                  </a:cubicBezTo>
                  <a:cubicBezTo>
                    <a:pt x="4138410" y="2612946"/>
                    <a:pt x="4170987" y="2640951"/>
                    <a:pt x="4199563" y="2668002"/>
                  </a:cubicBezTo>
                  <a:cubicBezTo>
                    <a:pt x="4223947" y="2691055"/>
                    <a:pt x="4237663" y="2716964"/>
                    <a:pt x="4247953" y="2745349"/>
                  </a:cubicBezTo>
                  <a:lnTo>
                    <a:pt x="4247954" y="2745352"/>
                  </a:lnTo>
                  <a:lnTo>
                    <a:pt x="4253873" y="2778006"/>
                  </a:lnTo>
                  <a:lnTo>
                    <a:pt x="4253453" y="2785440"/>
                  </a:lnTo>
                  <a:lnTo>
                    <a:pt x="4243374" y="2811780"/>
                  </a:lnTo>
                  <a:lnTo>
                    <a:pt x="4243371" y="2811787"/>
                  </a:lnTo>
                  <a:lnTo>
                    <a:pt x="4243372" y="2811787"/>
                  </a:lnTo>
                  <a:lnTo>
                    <a:pt x="4243374" y="2811780"/>
                  </a:lnTo>
                  <a:lnTo>
                    <a:pt x="4253025" y="2793023"/>
                  </a:lnTo>
                  <a:lnTo>
                    <a:pt x="4253453" y="2785440"/>
                  </a:lnTo>
                  <a:lnTo>
                    <a:pt x="4254654" y="2782305"/>
                  </a:lnTo>
                  <a:lnTo>
                    <a:pt x="4253873" y="2778006"/>
                  </a:lnTo>
                  <a:lnTo>
                    <a:pt x="4254284" y="2770758"/>
                  </a:lnTo>
                  <a:lnTo>
                    <a:pt x="4247954" y="2745352"/>
                  </a:lnTo>
                  <a:lnTo>
                    <a:pt x="4247953" y="2745348"/>
                  </a:lnTo>
                  <a:cubicBezTo>
                    <a:pt x="4237663" y="2716963"/>
                    <a:pt x="4223947" y="2691054"/>
                    <a:pt x="4199563" y="2668001"/>
                  </a:cubicBezTo>
                  <a:cubicBezTo>
                    <a:pt x="4170987" y="2640950"/>
                    <a:pt x="4138410" y="2612945"/>
                    <a:pt x="4126408" y="2571034"/>
                  </a:cubicBezTo>
                  <a:lnTo>
                    <a:pt x="4122194" y="2545007"/>
                  </a:lnTo>
                  <a:lnTo>
                    <a:pt x="4125838" y="2518265"/>
                  </a:lnTo>
                  <a:lnTo>
                    <a:pt x="4125839" y="2518262"/>
                  </a:lnTo>
                  <a:lnTo>
                    <a:pt x="4132419" y="2490551"/>
                  </a:lnTo>
                  <a:lnTo>
                    <a:pt x="4134481" y="2463018"/>
                  </a:lnTo>
                  <a:lnTo>
                    <a:pt x="4134481" y="2463017"/>
                  </a:lnTo>
                  <a:cubicBezTo>
                    <a:pt x="4133600" y="2444777"/>
                    <a:pt x="4127457" y="2426822"/>
                    <a:pt x="4111549" y="2409485"/>
                  </a:cubicBezTo>
                  <a:cubicBezTo>
                    <a:pt x="4094022" y="2390434"/>
                    <a:pt x="4082782" y="2364715"/>
                    <a:pt x="4087164" y="2334044"/>
                  </a:cubicBezTo>
                  <a:cubicBezTo>
                    <a:pt x="4092688" y="2295753"/>
                    <a:pt x="4078782" y="2260890"/>
                    <a:pt x="4058207" y="2228314"/>
                  </a:cubicBezTo>
                  <a:cubicBezTo>
                    <a:pt x="4050777" y="2216692"/>
                    <a:pt x="4046587" y="2202404"/>
                    <a:pt x="4042967" y="2188879"/>
                  </a:cubicBezTo>
                  <a:cubicBezTo>
                    <a:pt x="4034584" y="2157636"/>
                    <a:pt x="4027154" y="2126201"/>
                    <a:pt x="4020296" y="2094578"/>
                  </a:cubicBezTo>
                  <a:cubicBezTo>
                    <a:pt x="4014582" y="2068669"/>
                    <a:pt x="4010390" y="2042570"/>
                    <a:pt x="4005437" y="2016469"/>
                  </a:cubicBezTo>
                  <a:cubicBezTo>
                    <a:pt x="4000103" y="1987894"/>
                    <a:pt x="3987719" y="1965224"/>
                    <a:pt x="3958954" y="1953413"/>
                  </a:cubicBezTo>
                  <a:cubicBezTo>
                    <a:pt x="3949810" y="1949603"/>
                    <a:pt x="3942569" y="1940459"/>
                    <a:pt x="3934949" y="1933219"/>
                  </a:cubicBezTo>
                  <a:cubicBezTo>
                    <a:pt x="3929425" y="1928076"/>
                    <a:pt x="3925233" y="1921216"/>
                    <a:pt x="3919519" y="1916454"/>
                  </a:cubicBezTo>
                  <a:cubicBezTo>
                    <a:pt x="3889418" y="1891497"/>
                    <a:pt x="3859129" y="1866922"/>
                    <a:pt x="3829028" y="1842158"/>
                  </a:cubicBezTo>
                  <a:cubicBezTo>
                    <a:pt x="3826170" y="1839679"/>
                    <a:pt x="3822741" y="1837013"/>
                    <a:pt x="3821407" y="1833775"/>
                  </a:cubicBezTo>
                  <a:cubicBezTo>
                    <a:pt x="3807501" y="1800246"/>
                    <a:pt x="3794358" y="1766335"/>
                    <a:pt x="3779686" y="1733188"/>
                  </a:cubicBezTo>
                  <a:cubicBezTo>
                    <a:pt x="3773972" y="1720423"/>
                    <a:pt x="3766924" y="1707279"/>
                    <a:pt x="3757018" y="1697753"/>
                  </a:cubicBezTo>
                  <a:cubicBezTo>
                    <a:pt x="3734538" y="1676036"/>
                    <a:pt x="3710152" y="1656223"/>
                    <a:pt x="3700436" y="1624980"/>
                  </a:cubicBezTo>
                  <a:cubicBezTo>
                    <a:pt x="3697580" y="1615836"/>
                    <a:pt x="3696055" y="1604978"/>
                    <a:pt x="3698532" y="1596213"/>
                  </a:cubicBezTo>
                  <a:close/>
                  <a:moveTo>
                    <a:pt x="3745230" y="1459073"/>
                  </a:moveTo>
                  <a:lnTo>
                    <a:pt x="3745229" y="1459074"/>
                  </a:lnTo>
                  <a:lnTo>
                    <a:pt x="3736012" y="1481572"/>
                  </a:lnTo>
                  <a:close/>
                  <a:moveTo>
                    <a:pt x="3764423" y="1268758"/>
                  </a:moveTo>
                  <a:cubicBezTo>
                    <a:pt x="3764875" y="1275402"/>
                    <a:pt x="3766447" y="1281689"/>
                    <a:pt x="3769590" y="1286070"/>
                  </a:cubicBezTo>
                  <a:cubicBezTo>
                    <a:pt x="3784163" y="1306930"/>
                    <a:pt x="3790403" y="1328553"/>
                    <a:pt x="3791927" y="1350628"/>
                  </a:cubicBezTo>
                  <a:lnTo>
                    <a:pt x="3786333" y="1413840"/>
                  </a:lnTo>
                  <a:lnTo>
                    <a:pt x="3791928" y="1350627"/>
                  </a:lnTo>
                  <a:cubicBezTo>
                    <a:pt x="3790403" y="1328552"/>
                    <a:pt x="3784164" y="1306930"/>
                    <a:pt x="3769590" y="1286069"/>
                  </a:cubicBezTo>
                  <a:close/>
                  <a:moveTo>
                    <a:pt x="3706152" y="773035"/>
                  </a:moveTo>
                  <a:lnTo>
                    <a:pt x="3706152" y="773036"/>
                  </a:lnTo>
                  <a:cubicBezTo>
                    <a:pt x="3708438" y="800277"/>
                    <a:pt x="3711676" y="827330"/>
                    <a:pt x="3714152" y="854380"/>
                  </a:cubicBezTo>
                  <a:cubicBezTo>
                    <a:pt x="3716438" y="878957"/>
                    <a:pt x="3717200" y="903723"/>
                    <a:pt x="3745205" y="915344"/>
                  </a:cubicBezTo>
                  <a:cubicBezTo>
                    <a:pt x="3749587" y="917060"/>
                    <a:pt x="3752825" y="922774"/>
                    <a:pt x="3755683" y="927156"/>
                  </a:cubicBezTo>
                  <a:cubicBezTo>
                    <a:pt x="3799691" y="994786"/>
                    <a:pt x="3798547" y="1030981"/>
                    <a:pt x="3752063" y="1097088"/>
                  </a:cubicBezTo>
                  <a:cubicBezTo>
                    <a:pt x="3747301" y="1103946"/>
                    <a:pt x="3743871" y="1118614"/>
                    <a:pt x="3747681" y="1123186"/>
                  </a:cubicBezTo>
                  <a:cubicBezTo>
                    <a:pt x="3763493" y="1142618"/>
                    <a:pt x="3770542" y="1162954"/>
                    <a:pt x="3772400" y="1184029"/>
                  </a:cubicBezTo>
                  <a:cubicBezTo>
                    <a:pt x="3770542" y="1162954"/>
                    <a:pt x="3763494" y="1142617"/>
                    <a:pt x="3747682" y="1123185"/>
                  </a:cubicBezTo>
                  <a:cubicBezTo>
                    <a:pt x="3743872" y="1118613"/>
                    <a:pt x="3747302" y="1103945"/>
                    <a:pt x="3752064" y="1097087"/>
                  </a:cubicBezTo>
                  <a:cubicBezTo>
                    <a:pt x="3798548" y="1030980"/>
                    <a:pt x="3799692" y="994785"/>
                    <a:pt x="3755684" y="927155"/>
                  </a:cubicBezTo>
                  <a:cubicBezTo>
                    <a:pt x="3752826" y="922773"/>
                    <a:pt x="3749588" y="917059"/>
                    <a:pt x="3745206" y="915343"/>
                  </a:cubicBezTo>
                  <a:cubicBezTo>
                    <a:pt x="3717200" y="903722"/>
                    <a:pt x="3716438" y="878956"/>
                    <a:pt x="3714152" y="854379"/>
                  </a:cubicBezTo>
                  <a:close/>
                  <a:moveTo>
                    <a:pt x="3761553" y="517851"/>
                  </a:moveTo>
                  <a:lnTo>
                    <a:pt x="3752635" y="556048"/>
                  </a:lnTo>
                  <a:cubicBezTo>
                    <a:pt x="3750539" y="564049"/>
                    <a:pt x="3745015" y="572623"/>
                    <a:pt x="3746157" y="580051"/>
                  </a:cubicBezTo>
                  <a:cubicBezTo>
                    <a:pt x="3749491" y="601579"/>
                    <a:pt x="3747062" y="622201"/>
                    <a:pt x="3742776" y="642538"/>
                  </a:cubicBezTo>
                  <a:lnTo>
                    <a:pt x="3730253" y="694928"/>
                  </a:lnTo>
                  <a:lnTo>
                    <a:pt x="3742777" y="642537"/>
                  </a:lnTo>
                  <a:cubicBezTo>
                    <a:pt x="3747063" y="622201"/>
                    <a:pt x="3749492" y="601578"/>
                    <a:pt x="3746158" y="580050"/>
                  </a:cubicBezTo>
                  <a:cubicBezTo>
                    <a:pt x="3745016" y="572622"/>
                    <a:pt x="3750540" y="564048"/>
                    <a:pt x="3752636" y="556047"/>
                  </a:cubicBezTo>
                  <a:close/>
                  <a:moveTo>
                    <a:pt x="3774848" y="298169"/>
                  </a:moveTo>
                  <a:lnTo>
                    <a:pt x="3760065" y="313534"/>
                  </a:lnTo>
                  <a:cubicBezTo>
                    <a:pt x="3755873" y="316390"/>
                    <a:pt x="3758159" y="330299"/>
                    <a:pt x="3759493" y="338871"/>
                  </a:cubicBezTo>
                  <a:lnTo>
                    <a:pt x="3759500" y="338900"/>
                  </a:lnTo>
                  <a:lnTo>
                    <a:pt x="3769400" y="395640"/>
                  </a:lnTo>
                  <a:lnTo>
                    <a:pt x="3765590" y="367328"/>
                  </a:lnTo>
                  <a:lnTo>
                    <a:pt x="3759500" y="338900"/>
                  </a:lnTo>
                  <a:lnTo>
                    <a:pt x="3759494" y="338870"/>
                  </a:lnTo>
                  <a:cubicBezTo>
                    <a:pt x="3758160" y="330298"/>
                    <a:pt x="3755874" y="316389"/>
                    <a:pt x="3760066" y="313533"/>
                  </a:cubicBezTo>
                  <a:close/>
                  <a:moveTo>
                    <a:pt x="3782393" y="281568"/>
                  </a:moveTo>
                  <a:lnTo>
                    <a:pt x="3777498" y="295415"/>
                  </a:lnTo>
                  <a:lnTo>
                    <a:pt x="3777499" y="295415"/>
                  </a:lnTo>
                  <a:close/>
                  <a:moveTo>
                    <a:pt x="3769073" y="24486"/>
                  </a:moveTo>
                  <a:lnTo>
                    <a:pt x="3766810" y="74129"/>
                  </a:lnTo>
                  <a:cubicBezTo>
                    <a:pt x="3767733" y="91492"/>
                    <a:pt x="3770043" y="108703"/>
                    <a:pt x="3772734" y="125861"/>
                  </a:cubicBezTo>
                  <a:lnTo>
                    <a:pt x="3777129" y="153387"/>
                  </a:lnTo>
                  <a:lnTo>
                    <a:pt x="3785402" y="228944"/>
                  </a:lnTo>
                  <a:lnTo>
                    <a:pt x="3780943" y="177271"/>
                  </a:lnTo>
                  <a:lnTo>
                    <a:pt x="3777129" y="153387"/>
                  </a:lnTo>
                  <a:lnTo>
                    <a:pt x="3776930" y="151569"/>
                  </a:lnTo>
                  <a:cubicBezTo>
                    <a:pt x="3772700" y="125876"/>
                    <a:pt x="3768195" y="100174"/>
                    <a:pt x="3766811" y="74129"/>
                  </a:cubicBezTo>
                  <a:close/>
                  <a:moveTo>
                    <a:pt x="3766492" y="0"/>
                  </a:moveTo>
                  <a:lnTo>
                    <a:pt x="4230600" y="0"/>
                  </a:lnTo>
                  <a:lnTo>
                    <a:pt x="4229473" y="2817"/>
                  </a:lnTo>
                  <a:cubicBezTo>
                    <a:pt x="4221092" y="21486"/>
                    <a:pt x="4218423" y="43012"/>
                    <a:pt x="4215375" y="63587"/>
                  </a:cubicBezTo>
                  <a:cubicBezTo>
                    <a:pt x="4209851" y="101308"/>
                    <a:pt x="4206421" y="139219"/>
                    <a:pt x="4201468" y="176939"/>
                  </a:cubicBezTo>
                  <a:cubicBezTo>
                    <a:pt x="4200325" y="184941"/>
                    <a:pt x="4198231" y="194085"/>
                    <a:pt x="4193466" y="200182"/>
                  </a:cubicBezTo>
                  <a:cubicBezTo>
                    <a:pt x="4161461" y="241901"/>
                    <a:pt x="4152508" y="292579"/>
                    <a:pt x="4155554" y="340774"/>
                  </a:cubicBezTo>
                  <a:cubicBezTo>
                    <a:pt x="4157843" y="378686"/>
                    <a:pt x="4159557" y="415835"/>
                    <a:pt x="4156319" y="453364"/>
                  </a:cubicBezTo>
                  <a:cubicBezTo>
                    <a:pt x="4156127" y="456222"/>
                    <a:pt x="4156509" y="460032"/>
                    <a:pt x="4158033" y="462126"/>
                  </a:cubicBezTo>
                  <a:cubicBezTo>
                    <a:pt x="4168129" y="475081"/>
                    <a:pt x="4168891" y="488607"/>
                    <a:pt x="4170605" y="505182"/>
                  </a:cubicBezTo>
                  <a:cubicBezTo>
                    <a:pt x="4173083" y="528615"/>
                    <a:pt x="4171367" y="550141"/>
                    <a:pt x="4167177" y="571860"/>
                  </a:cubicBezTo>
                  <a:cubicBezTo>
                    <a:pt x="4164129" y="587672"/>
                    <a:pt x="4157843" y="603673"/>
                    <a:pt x="4149840" y="617772"/>
                  </a:cubicBezTo>
                  <a:cubicBezTo>
                    <a:pt x="4138600" y="637392"/>
                    <a:pt x="4134220" y="656255"/>
                    <a:pt x="4149078" y="674923"/>
                  </a:cubicBezTo>
                  <a:cubicBezTo>
                    <a:pt x="4164891" y="695116"/>
                    <a:pt x="4159367" y="717977"/>
                    <a:pt x="4159937" y="740268"/>
                  </a:cubicBezTo>
                  <a:cubicBezTo>
                    <a:pt x="4160129" y="749982"/>
                    <a:pt x="4159747" y="760270"/>
                    <a:pt x="4162223" y="769605"/>
                  </a:cubicBezTo>
                  <a:cubicBezTo>
                    <a:pt x="4169273" y="796655"/>
                    <a:pt x="4179941" y="822756"/>
                    <a:pt x="4184703" y="850189"/>
                  </a:cubicBezTo>
                  <a:cubicBezTo>
                    <a:pt x="4187370" y="865430"/>
                    <a:pt x="4182607" y="882384"/>
                    <a:pt x="4179179" y="898198"/>
                  </a:cubicBezTo>
                  <a:cubicBezTo>
                    <a:pt x="4175559" y="914200"/>
                    <a:pt x="4170035" y="930011"/>
                    <a:pt x="4164319" y="945444"/>
                  </a:cubicBezTo>
                  <a:cubicBezTo>
                    <a:pt x="4160509" y="955920"/>
                    <a:pt x="4156889" y="967350"/>
                    <a:pt x="4150030" y="975733"/>
                  </a:cubicBezTo>
                  <a:cubicBezTo>
                    <a:pt x="4134410" y="994785"/>
                    <a:pt x="4131742" y="1014406"/>
                    <a:pt x="4139934" y="1036887"/>
                  </a:cubicBezTo>
                  <a:cubicBezTo>
                    <a:pt x="4141268" y="1040315"/>
                    <a:pt x="4141268" y="1044315"/>
                    <a:pt x="4141458" y="1048125"/>
                  </a:cubicBezTo>
                  <a:cubicBezTo>
                    <a:pt x="4145458" y="1109091"/>
                    <a:pt x="4147936" y="1170051"/>
                    <a:pt x="4154032" y="1230633"/>
                  </a:cubicBezTo>
                  <a:cubicBezTo>
                    <a:pt x="4156509" y="1255206"/>
                    <a:pt x="4167367" y="1278829"/>
                    <a:pt x="4174225" y="1303024"/>
                  </a:cubicBezTo>
                  <a:cubicBezTo>
                    <a:pt x="4175559" y="1307978"/>
                    <a:pt x="4177655" y="1313504"/>
                    <a:pt x="4176701" y="1318456"/>
                  </a:cubicBezTo>
                  <a:cubicBezTo>
                    <a:pt x="4167177" y="1372368"/>
                    <a:pt x="4181083" y="1422854"/>
                    <a:pt x="4199372" y="1472575"/>
                  </a:cubicBezTo>
                  <a:cubicBezTo>
                    <a:pt x="4201278" y="1477717"/>
                    <a:pt x="4200706" y="1484004"/>
                    <a:pt x="4200325" y="1489720"/>
                  </a:cubicBezTo>
                  <a:cubicBezTo>
                    <a:pt x="4198993" y="1505724"/>
                    <a:pt x="4192324" y="1523059"/>
                    <a:pt x="4196324" y="1537537"/>
                  </a:cubicBezTo>
                  <a:cubicBezTo>
                    <a:pt x="4207374" y="1576019"/>
                    <a:pt x="4220709" y="1614120"/>
                    <a:pt x="4237474" y="1650317"/>
                  </a:cubicBezTo>
                  <a:cubicBezTo>
                    <a:pt x="4254428" y="1687086"/>
                    <a:pt x="4268716" y="1721185"/>
                    <a:pt x="4251572" y="1763287"/>
                  </a:cubicBezTo>
                  <a:cubicBezTo>
                    <a:pt x="4244332" y="1781194"/>
                    <a:pt x="4249476" y="1804816"/>
                    <a:pt x="4251380" y="1825393"/>
                  </a:cubicBezTo>
                  <a:cubicBezTo>
                    <a:pt x="4252904" y="1840441"/>
                    <a:pt x="4261478" y="1854920"/>
                    <a:pt x="4261478" y="1869780"/>
                  </a:cubicBezTo>
                  <a:cubicBezTo>
                    <a:pt x="4261478" y="1909408"/>
                    <a:pt x="4271574" y="1944649"/>
                    <a:pt x="4292149" y="1978940"/>
                  </a:cubicBezTo>
                  <a:cubicBezTo>
                    <a:pt x="4300150" y="1992279"/>
                    <a:pt x="4294815" y="2013043"/>
                    <a:pt x="4296911" y="2030378"/>
                  </a:cubicBezTo>
                  <a:cubicBezTo>
                    <a:pt x="4299388" y="2048668"/>
                    <a:pt x="4301673" y="2067525"/>
                    <a:pt x="4307201" y="2085054"/>
                  </a:cubicBezTo>
                  <a:cubicBezTo>
                    <a:pt x="4321679" y="2130393"/>
                    <a:pt x="4338062" y="2175163"/>
                    <a:pt x="4353302" y="2220312"/>
                  </a:cubicBezTo>
                  <a:cubicBezTo>
                    <a:pt x="4365877" y="2257459"/>
                    <a:pt x="4355970" y="2294039"/>
                    <a:pt x="4350636" y="2330806"/>
                  </a:cubicBezTo>
                  <a:cubicBezTo>
                    <a:pt x="4347205" y="2353859"/>
                    <a:pt x="4339013" y="2375383"/>
                    <a:pt x="4351206" y="2401292"/>
                  </a:cubicBezTo>
                  <a:cubicBezTo>
                    <a:pt x="4362828" y="2426059"/>
                    <a:pt x="4360160" y="2457492"/>
                    <a:pt x="4366446" y="2485307"/>
                  </a:cubicBezTo>
                  <a:cubicBezTo>
                    <a:pt x="4371781" y="2508742"/>
                    <a:pt x="4380354" y="2531409"/>
                    <a:pt x="4388736" y="2554079"/>
                  </a:cubicBezTo>
                  <a:cubicBezTo>
                    <a:pt x="4400168" y="2584942"/>
                    <a:pt x="4412167" y="2615421"/>
                    <a:pt x="4406453" y="2649143"/>
                  </a:cubicBezTo>
                  <a:cubicBezTo>
                    <a:pt x="4399976" y="2687436"/>
                    <a:pt x="4424359" y="2713723"/>
                    <a:pt x="4440554" y="2743826"/>
                  </a:cubicBezTo>
                  <a:cubicBezTo>
                    <a:pt x="4451603" y="2764590"/>
                    <a:pt x="4459795" y="2787259"/>
                    <a:pt x="4466653" y="2809930"/>
                  </a:cubicBezTo>
                  <a:cubicBezTo>
                    <a:pt x="4475607" y="2840219"/>
                    <a:pt x="4480941" y="2871462"/>
                    <a:pt x="4489705" y="2901943"/>
                  </a:cubicBezTo>
                  <a:cubicBezTo>
                    <a:pt x="4502848" y="2948047"/>
                    <a:pt x="4513137" y="2994722"/>
                    <a:pt x="4505897" y="3042728"/>
                  </a:cubicBezTo>
                  <a:cubicBezTo>
                    <a:pt x="4502659" y="3064827"/>
                    <a:pt x="4502848" y="3085403"/>
                    <a:pt x="4507613" y="3107500"/>
                  </a:cubicBezTo>
                  <a:cubicBezTo>
                    <a:pt x="4515422" y="3143695"/>
                    <a:pt x="4516376" y="3180844"/>
                    <a:pt x="4545521" y="3209993"/>
                  </a:cubicBezTo>
                  <a:cubicBezTo>
                    <a:pt x="4555811" y="3220280"/>
                    <a:pt x="4558477" y="3238758"/>
                    <a:pt x="4563811" y="3253809"/>
                  </a:cubicBezTo>
                  <a:cubicBezTo>
                    <a:pt x="4570099" y="3271145"/>
                    <a:pt x="4566858" y="3283908"/>
                    <a:pt x="4548570" y="3293244"/>
                  </a:cubicBezTo>
                  <a:cubicBezTo>
                    <a:pt x="4540379" y="3297434"/>
                    <a:pt x="4532378" y="3309437"/>
                    <a:pt x="4531043" y="3318771"/>
                  </a:cubicBezTo>
                  <a:cubicBezTo>
                    <a:pt x="4527043" y="3346776"/>
                    <a:pt x="4532950" y="3372495"/>
                    <a:pt x="4545904" y="3399546"/>
                  </a:cubicBezTo>
                  <a:cubicBezTo>
                    <a:pt x="4558096" y="3424883"/>
                    <a:pt x="4556762" y="3456508"/>
                    <a:pt x="4561524" y="3485275"/>
                  </a:cubicBezTo>
                  <a:cubicBezTo>
                    <a:pt x="4564954" y="3505657"/>
                    <a:pt x="4572002" y="3526042"/>
                    <a:pt x="4572002" y="3546617"/>
                  </a:cubicBezTo>
                  <a:cubicBezTo>
                    <a:pt x="4572002" y="3572146"/>
                    <a:pt x="4565907" y="3597482"/>
                    <a:pt x="4563620" y="3623201"/>
                  </a:cubicBezTo>
                  <a:cubicBezTo>
                    <a:pt x="4561716" y="3643204"/>
                    <a:pt x="4562478" y="3663589"/>
                    <a:pt x="4560192" y="3683591"/>
                  </a:cubicBezTo>
                  <a:cubicBezTo>
                    <a:pt x="4558477" y="3699976"/>
                    <a:pt x="4554096" y="3716168"/>
                    <a:pt x="4550476" y="3732361"/>
                  </a:cubicBezTo>
                  <a:cubicBezTo>
                    <a:pt x="4549142" y="3738267"/>
                    <a:pt x="4543998" y="3744173"/>
                    <a:pt x="4544759" y="3749506"/>
                  </a:cubicBezTo>
                  <a:cubicBezTo>
                    <a:pt x="4552953" y="3802467"/>
                    <a:pt x="4516376" y="3840569"/>
                    <a:pt x="4500182" y="3885338"/>
                  </a:cubicBezTo>
                  <a:cubicBezTo>
                    <a:pt x="4483035" y="3932394"/>
                    <a:pt x="4456748" y="3977925"/>
                    <a:pt x="4464557" y="4030503"/>
                  </a:cubicBezTo>
                  <a:cubicBezTo>
                    <a:pt x="4469319" y="4062318"/>
                    <a:pt x="4480369" y="4092989"/>
                    <a:pt x="4487039" y="4124614"/>
                  </a:cubicBezTo>
                  <a:cubicBezTo>
                    <a:pt x="4489324" y="4135854"/>
                    <a:pt x="4488943" y="4148427"/>
                    <a:pt x="4486656" y="4159667"/>
                  </a:cubicBezTo>
                  <a:cubicBezTo>
                    <a:pt x="4476177" y="4213961"/>
                    <a:pt x="4474653" y="4267493"/>
                    <a:pt x="4491801" y="4320837"/>
                  </a:cubicBezTo>
                  <a:cubicBezTo>
                    <a:pt x="4494659" y="4329979"/>
                    <a:pt x="4497325" y="4339695"/>
                    <a:pt x="4497325" y="4349222"/>
                  </a:cubicBezTo>
                  <a:cubicBezTo>
                    <a:pt x="4497325" y="4401419"/>
                    <a:pt x="4493324" y="4452665"/>
                    <a:pt x="4474653" y="4502579"/>
                  </a:cubicBezTo>
                  <a:cubicBezTo>
                    <a:pt x="4468368" y="4519343"/>
                    <a:pt x="4472368" y="4539728"/>
                    <a:pt x="4470844" y="4558207"/>
                  </a:cubicBezTo>
                  <a:cubicBezTo>
                    <a:pt x="4469511" y="4575351"/>
                    <a:pt x="4468940" y="4592878"/>
                    <a:pt x="4464557" y="4609452"/>
                  </a:cubicBezTo>
                  <a:cubicBezTo>
                    <a:pt x="4458082" y="4633647"/>
                    <a:pt x="4457320" y="4656126"/>
                    <a:pt x="4463033" y="4681083"/>
                  </a:cubicBezTo>
                  <a:cubicBezTo>
                    <a:pt x="4468368" y="4704895"/>
                    <a:pt x="4465702" y="4730614"/>
                    <a:pt x="4465891" y="4755381"/>
                  </a:cubicBezTo>
                  <a:cubicBezTo>
                    <a:pt x="4466082" y="4783004"/>
                    <a:pt x="4466272" y="4810627"/>
                    <a:pt x="4465319" y="4838250"/>
                  </a:cubicBezTo>
                  <a:cubicBezTo>
                    <a:pt x="4464940" y="4849300"/>
                    <a:pt x="4457320" y="4861873"/>
                    <a:pt x="4460367" y="4871019"/>
                  </a:cubicBezTo>
                  <a:cubicBezTo>
                    <a:pt x="4470653" y="4900546"/>
                    <a:pt x="4458271" y="4930075"/>
                    <a:pt x="4463795" y="4959602"/>
                  </a:cubicBezTo>
                  <a:cubicBezTo>
                    <a:pt x="4466653" y="4974082"/>
                    <a:pt x="4458844" y="4990465"/>
                    <a:pt x="4458082" y="5006086"/>
                  </a:cubicBezTo>
                  <a:cubicBezTo>
                    <a:pt x="4456748" y="5031614"/>
                    <a:pt x="4457320" y="5057141"/>
                    <a:pt x="4456937" y="5082670"/>
                  </a:cubicBezTo>
                  <a:cubicBezTo>
                    <a:pt x="4456748" y="5091052"/>
                    <a:pt x="4455986" y="5099245"/>
                    <a:pt x="4455603" y="5107627"/>
                  </a:cubicBezTo>
                  <a:cubicBezTo>
                    <a:pt x="4455223" y="5115057"/>
                    <a:pt x="4453508" y="5122867"/>
                    <a:pt x="4454840" y="5129916"/>
                  </a:cubicBezTo>
                  <a:cubicBezTo>
                    <a:pt x="4459605" y="5155445"/>
                    <a:pt x="4467415" y="5180591"/>
                    <a:pt x="4470464" y="5206308"/>
                  </a:cubicBezTo>
                  <a:cubicBezTo>
                    <a:pt x="4473130" y="5228597"/>
                    <a:pt x="4469511" y="5251650"/>
                    <a:pt x="4471415" y="5274129"/>
                  </a:cubicBezTo>
                  <a:cubicBezTo>
                    <a:pt x="4474653" y="5313754"/>
                    <a:pt x="4480369" y="5353379"/>
                    <a:pt x="4483990" y="5393005"/>
                  </a:cubicBezTo>
                  <a:cubicBezTo>
                    <a:pt x="4484752" y="5401579"/>
                    <a:pt x="4479988" y="5410531"/>
                    <a:pt x="4479607" y="5419295"/>
                  </a:cubicBezTo>
                  <a:cubicBezTo>
                    <a:pt x="4478656" y="5446728"/>
                    <a:pt x="4478464" y="5474161"/>
                    <a:pt x="4477894" y="5501594"/>
                  </a:cubicBezTo>
                  <a:cubicBezTo>
                    <a:pt x="4477702" y="5517215"/>
                    <a:pt x="4478273" y="5533027"/>
                    <a:pt x="4476560" y="5548460"/>
                  </a:cubicBezTo>
                  <a:cubicBezTo>
                    <a:pt x="4474273" y="5568842"/>
                    <a:pt x="4470844" y="5587321"/>
                    <a:pt x="4485703" y="5606372"/>
                  </a:cubicBezTo>
                  <a:cubicBezTo>
                    <a:pt x="4508755" y="5635711"/>
                    <a:pt x="4499801" y="5673050"/>
                    <a:pt x="4505134" y="5706959"/>
                  </a:cubicBezTo>
                  <a:cubicBezTo>
                    <a:pt x="4506468" y="5715723"/>
                    <a:pt x="4506659" y="5724678"/>
                    <a:pt x="4508183" y="5733440"/>
                  </a:cubicBezTo>
                  <a:cubicBezTo>
                    <a:pt x="4511041" y="5749634"/>
                    <a:pt x="4514279" y="5765635"/>
                    <a:pt x="4517519" y="5781830"/>
                  </a:cubicBezTo>
                  <a:cubicBezTo>
                    <a:pt x="4518089" y="5784686"/>
                    <a:pt x="4518281" y="5787924"/>
                    <a:pt x="4519234" y="5790592"/>
                  </a:cubicBezTo>
                  <a:cubicBezTo>
                    <a:pt x="4527233" y="5815169"/>
                    <a:pt x="4536378" y="5839361"/>
                    <a:pt x="4542855" y="5864318"/>
                  </a:cubicBezTo>
                  <a:cubicBezTo>
                    <a:pt x="4546095" y="5876511"/>
                    <a:pt x="4546476" y="5890037"/>
                    <a:pt x="4544759" y="5902610"/>
                  </a:cubicBezTo>
                  <a:cubicBezTo>
                    <a:pt x="4539808" y="5939377"/>
                    <a:pt x="4537712" y="5975764"/>
                    <a:pt x="4544951" y="6012723"/>
                  </a:cubicBezTo>
                  <a:cubicBezTo>
                    <a:pt x="4547808" y="6027392"/>
                    <a:pt x="4543045" y="6043776"/>
                    <a:pt x="4541332" y="6059397"/>
                  </a:cubicBezTo>
                  <a:cubicBezTo>
                    <a:pt x="4536759" y="6096736"/>
                    <a:pt x="4531805" y="6134075"/>
                    <a:pt x="4527426" y="6171605"/>
                  </a:cubicBezTo>
                  <a:cubicBezTo>
                    <a:pt x="4524758" y="6195037"/>
                    <a:pt x="4523234" y="6218660"/>
                    <a:pt x="4520568" y="6242093"/>
                  </a:cubicBezTo>
                  <a:cubicBezTo>
                    <a:pt x="4517327" y="6269144"/>
                    <a:pt x="4512375" y="6296005"/>
                    <a:pt x="4509706" y="6323058"/>
                  </a:cubicBezTo>
                  <a:cubicBezTo>
                    <a:pt x="4506659" y="6353919"/>
                    <a:pt x="4506089" y="6384972"/>
                    <a:pt x="4502848" y="6415833"/>
                  </a:cubicBezTo>
                  <a:cubicBezTo>
                    <a:pt x="4496563" y="6472225"/>
                    <a:pt x="4489132" y="6528424"/>
                    <a:pt x="4482084" y="6584812"/>
                  </a:cubicBezTo>
                  <a:cubicBezTo>
                    <a:pt x="4475226" y="6639488"/>
                    <a:pt x="4469129" y="6694164"/>
                    <a:pt x="4460557" y="6748458"/>
                  </a:cubicBezTo>
                  <a:cubicBezTo>
                    <a:pt x="4456937" y="6771319"/>
                    <a:pt x="4447030" y="6793035"/>
                    <a:pt x="4441507" y="6815516"/>
                  </a:cubicBezTo>
                  <a:lnTo>
                    <a:pt x="4431806" y="6858001"/>
                  </a:lnTo>
                  <a:lnTo>
                    <a:pt x="4259554" y="6858001"/>
                  </a:lnTo>
                  <a:lnTo>
                    <a:pt x="4259554" y="6858002"/>
                  </a:lnTo>
                  <a:lnTo>
                    <a:pt x="0" y="6858002"/>
                  </a:lnTo>
                  <a:lnTo>
                    <a:pt x="0" y="2"/>
                  </a:lnTo>
                  <a:lnTo>
                    <a:pt x="3766492" y="1"/>
                  </a:lnTo>
                  <a:lnTo>
                    <a:pt x="3769210" y="21486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1BCD9601-1F44-4E40-998C-1B256DAE94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3697284" y="-1"/>
              <a:ext cx="884241" cy="6858002"/>
              <a:chOff x="3697284" y="-1"/>
              <a:chExt cx="884241" cy="6858002"/>
            </a:xfrm>
          </p:grpSpPr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1A1CA4E9-12FA-47EB-8471-25E8D55152C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-1"/>
                <a:ext cx="884241" cy="6858001"/>
                <a:chOff x="3697284" y="-1"/>
                <a:chExt cx="884241" cy="6858001"/>
              </a:xfrm>
              <a:solidFill>
                <a:srgbClr val="FFFFFF"/>
              </a:solidFill>
              <a:effectLst/>
            </p:grpSpPr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E13A9BF0-334C-4457-A635-9CA4877EAAF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FF05821A-8598-44E4-A18C-538D5331E45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2" name="Group 51">
                <a:extLst>
                  <a:ext uri="{FF2B5EF4-FFF2-40B4-BE49-F238E27FC236}">
                    <a16:creationId xmlns:a16="http://schemas.microsoft.com/office/drawing/2014/main" id="{8A4ECC81-E17F-4F87-9A0B-398363A864A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0"/>
                <a:ext cx="884241" cy="6858001"/>
                <a:chOff x="3697284" y="-1"/>
                <a:chExt cx="884241" cy="6858001"/>
              </a:xfrm>
              <a:blipFill>
                <a:blip r:embed="rId3">
                  <a:alphaModFix amt="57000"/>
                </a:blip>
                <a:tile tx="0" ty="0" sx="100000" sy="100000" flip="none" algn="tl"/>
              </a:blipFill>
              <a:effectLst/>
            </p:grpSpPr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FBBD7D8-A895-40D0-A53D-DEDF495B2F1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BA602493-BC70-48CF-BDBA-88A86622742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509905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3633"/>
    </mc:Choice>
    <mc:Fallback xmlns="">
      <p:transition spd="slow" advTm="123633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 descr="Immagine che contiene schermata, testo, software, Pagina Web&#10;&#10;Descrizione generata automaticamente">
            <a:extLst>
              <a:ext uri="{FF2B5EF4-FFF2-40B4-BE49-F238E27FC236}">
                <a16:creationId xmlns:a16="http://schemas.microsoft.com/office/drawing/2014/main" id="{AC3EA860-57E7-2F49-85EE-AA36DAEC2D03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21" t="36250" r="26535" b="11043"/>
          <a:stretch/>
        </p:blipFill>
        <p:spPr>
          <a:xfrm>
            <a:off x="364500" y="1319311"/>
            <a:ext cx="9126244" cy="5538689"/>
          </a:xfrm>
        </p:spPr>
      </p:pic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A8C4B8E-4FAC-2744-AC13-14425BE44299}"/>
              </a:ext>
            </a:extLst>
          </p:cNvPr>
          <p:cNvSpPr>
            <a:spLocks noGrp="1"/>
          </p:cNvSpPr>
          <p:nvPr>
            <p:ph type="body" idx="39"/>
          </p:nvPr>
        </p:nvSpPr>
        <p:spPr/>
        <p:txBody>
          <a:bodyPr/>
          <a:lstStyle/>
          <a:p>
            <a:r>
              <a:rPr lang="en-US" sz="4400" dirty="0"/>
              <a:t>Table of contents</a:t>
            </a:r>
          </a:p>
        </p:txBody>
      </p:sp>
    </p:spTree>
    <p:extLst>
      <p:ext uri="{BB962C8B-B14F-4D97-AF65-F5344CB8AC3E}">
        <p14:creationId xmlns:p14="http://schemas.microsoft.com/office/powerpoint/2010/main" val="2570936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589"/>
    </mc:Choice>
    <mc:Fallback xmlns="">
      <p:transition spd="slow" advTm="57589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egnaposto contenuto 2" descr="Immagine che contiene testo&#10;&#10;Descrizione generata automaticamente">
            <a:extLst>
              <a:ext uri="{FF2B5EF4-FFF2-40B4-BE49-F238E27FC236}">
                <a16:creationId xmlns:a16="http://schemas.microsoft.com/office/drawing/2014/main" id="{C88E3AF9-9869-AD47-8DB1-7B55803C7CD3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1464" y="1225623"/>
            <a:ext cx="7469882" cy="5420504"/>
          </a:xfrm>
        </p:spPr>
      </p:pic>
      <p:sp>
        <p:nvSpPr>
          <p:cNvPr id="16" name="Segnaposto testo 15">
            <a:extLst>
              <a:ext uri="{FF2B5EF4-FFF2-40B4-BE49-F238E27FC236}">
                <a16:creationId xmlns:a16="http://schemas.microsoft.com/office/drawing/2014/main" id="{3A226B3C-A815-A74F-9FFD-43D27106B726}"/>
              </a:ext>
            </a:extLst>
          </p:cNvPr>
          <p:cNvSpPr>
            <a:spLocks noGrp="1"/>
          </p:cNvSpPr>
          <p:nvPr>
            <p:ph type="body" idx="39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4000" dirty="0"/>
              <a:t>Conceptual obstacles: Lost in Labels</a:t>
            </a:r>
          </a:p>
        </p:txBody>
      </p:sp>
    </p:spTree>
    <p:extLst>
      <p:ext uri="{BB962C8B-B14F-4D97-AF65-F5344CB8AC3E}">
        <p14:creationId xmlns:p14="http://schemas.microsoft.com/office/powerpoint/2010/main" val="28819070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A8C4B8E-4FAC-2744-AC13-14425BE44299}"/>
              </a:ext>
            </a:extLst>
          </p:cNvPr>
          <p:cNvSpPr>
            <a:spLocks noGrp="1"/>
          </p:cNvSpPr>
          <p:nvPr>
            <p:ph type="body" idx="39"/>
          </p:nvPr>
        </p:nvSpPr>
        <p:spPr/>
        <p:txBody>
          <a:bodyPr/>
          <a:lstStyle/>
          <a:p>
            <a:r>
              <a:rPr lang="en-US" sz="4400" dirty="0"/>
              <a:t>Environmental Refugees are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BD4DF1A-0FEF-FA42-95A2-A5200E71983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sz="4000" dirty="0"/>
              <a:t>«Those people who have been forced to leave their traditional habitat, temporarily or permanently, because of a marked environmental disruption (natural and/or triggered by people) that jeopardized their existence and/or seriously affected the quality of their life.»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(</a:t>
            </a:r>
            <a:r>
              <a:rPr lang="it-IT" dirty="0" err="1"/>
              <a:t>El-Hinnawi</a:t>
            </a:r>
            <a:r>
              <a:rPr lang="it-IT" dirty="0"/>
              <a:t>, 1985:4) </a:t>
            </a:r>
          </a:p>
          <a:p>
            <a:pPr marL="0" indent="0">
              <a:buNone/>
            </a:pPr>
            <a:endParaRPr lang="it-IT" sz="3200" dirty="0"/>
          </a:p>
          <a:p>
            <a:pPr marL="0" indent="0">
              <a:buNone/>
            </a:pPr>
            <a:endParaRPr lang="it-IT" sz="3200" dirty="0"/>
          </a:p>
          <a:p>
            <a:pPr marL="0" indent="0">
              <a:buNone/>
            </a:pP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62645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589"/>
    </mc:Choice>
    <mc:Fallback xmlns="">
      <p:transition spd="slow" advTm="57589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65E94E6-955D-0D42-962F-2328E5B50013}"/>
              </a:ext>
            </a:extLst>
          </p:cNvPr>
          <p:cNvSpPr>
            <a:spLocks noGrp="1"/>
          </p:cNvSpPr>
          <p:nvPr>
            <p:ph type="body" idx="39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4000" dirty="0"/>
              <a:t>Empirical shortcomings</a:t>
            </a:r>
          </a:p>
        </p:txBody>
      </p:sp>
      <p:pic>
        <p:nvPicPr>
          <p:cNvPr id="5" name="Segnaposto contenuto 4" descr="Immagine che contiene tavolo&#10;&#10;Descrizione generata automaticamente">
            <a:extLst>
              <a:ext uri="{FF2B5EF4-FFF2-40B4-BE49-F238E27FC236}">
                <a16:creationId xmlns:a16="http://schemas.microsoft.com/office/drawing/2014/main" id="{1E92186D-5F26-754A-8DE8-4635CFC2BA24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76" t="16297" r="12910" b="7200"/>
          <a:stretch/>
        </p:blipFill>
        <p:spPr>
          <a:xfrm>
            <a:off x="271799" y="1310451"/>
            <a:ext cx="6586201" cy="5270550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8168A4FA-B0EE-3443-A89D-4D64FD8C5DE8}"/>
              </a:ext>
            </a:extLst>
          </p:cNvPr>
          <p:cNvSpPr txBox="1"/>
          <p:nvPr/>
        </p:nvSpPr>
        <p:spPr>
          <a:xfrm>
            <a:off x="506298" y="6581001"/>
            <a:ext cx="248497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50" b="1" dirty="0"/>
              <a:t>Source</a:t>
            </a:r>
            <a:r>
              <a:rPr lang="it-IT" sz="1050" dirty="0"/>
              <a:t>: (</a:t>
            </a:r>
            <a:r>
              <a:rPr lang="it-IT" sz="1050" dirty="0" err="1"/>
              <a:t>Jakobeit</a:t>
            </a:r>
            <a:r>
              <a:rPr lang="it-IT" sz="1050" dirty="0"/>
              <a:t> &amp; </a:t>
            </a:r>
            <a:r>
              <a:rPr lang="it-IT" sz="1050" dirty="0" err="1"/>
              <a:t>Methmann</a:t>
            </a:r>
            <a:r>
              <a:rPr lang="it-IT" sz="1050" dirty="0"/>
              <a:t> 2012)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0CE884E-FC3F-054D-AE9B-84906E543CA9}"/>
              </a:ext>
            </a:extLst>
          </p:cNvPr>
          <p:cNvSpPr txBox="1"/>
          <p:nvPr/>
        </p:nvSpPr>
        <p:spPr>
          <a:xfrm>
            <a:off x="7920990" y="2563267"/>
            <a:ext cx="32461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dirty="0"/>
              <a:t>MAXIMALISTS </a:t>
            </a:r>
          </a:p>
          <a:p>
            <a:pPr algn="ctr"/>
            <a:r>
              <a:rPr lang="it-IT" sz="3200" dirty="0"/>
              <a:t>VS</a:t>
            </a:r>
          </a:p>
          <a:p>
            <a:pPr algn="ctr"/>
            <a:r>
              <a:rPr lang="it-IT" sz="3200" dirty="0"/>
              <a:t>MINIMALISTS</a:t>
            </a:r>
          </a:p>
        </p:txBody>
      </p:sp>
    </p:spTree>
    <p:extLst>
      <p:ext uri="{BB962C8B-B14F-4D97-AF65-F5344CB8AC3E}">
        <p14:creationId xmlns:p14="http://schemas.microsoft.com/office/powerpoint/2010/main" val="283048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2278"/>
    </mc:Choice>
    <mc:Fallback xmlns="">
      <p:transition spd="slow" advTm="132278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65E94E6-955D-0D42-962F-2328E5B50013}"/>
              </a:ext>
            </a:extLst>
          </p:cNvPr>
          <p:cNvSpPr>
            <a:spLocks noGrp="1"/>
          </p:cNvSpPr>
          <p:nvPr>
            <p:ph type="body" idx="39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sz="4000" dirty="0"/>
              <a:t>Climate migration: a multi-causal phenomenon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B36CA3FA-3A31-3341-9B8D-F40A77C5E647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7" t="3335" r="2028" b="3482"/>
          <a:stretch/>
        </p:blipFill>
        <p:spPr>
          <a:xfrm>
            <a:off x="408959" y="1319309"/>
            <a:ext cx="10491269" cy="5454935"/>
          </a:xfr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7DCB7764-96BE-E04C-A29A-EC510E618D46}"/>
              </a:ext>
            </a:extLst>
          </p:cNvPr>
          <p:cNvSpPr txBox="1"/>
          <p:nvPr/>
        </p:nvSpPr>
        <p:spPr>
          <a:xfrm>
            <a:off x="10850158" y="6312579"/>
            <a:ext cx="13418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/>
              <a:t>Source</a:t>
            </a:r>
            <a:r>
              <a:rPr lang="it-IT" sz="1200" dirty="0"/>
              <a:t>:</a:t>
            </a:r>
          </a:p>
          <a:p>
            <a:r>
              <a:rPr lang="it-IT" sz="1200" dirty="0"/>
              <a:t>(</a:t>
            </a:r>
            <a:r>
              <a:rPr lang="it-IT" sz="1200" dirty="0" err="1"/>
              <a:t>Foresight</a:t>
            </a:r>
            <a:r>
              <a:rPr lang="it-IT" sz="1200" dirty="0"/>
              <a:t>, 2011)</a:t>
            </a:r>
          </a:p>
        </p:txBody>
      </p:sp>
    </p:spTree>
    <p:extLst>
      <p:ext uri="{BB962C8B-B14F-4D97-AF65-F5344CB8AC3E}">
        <p14:creationId xmlns:p14="http://schemas.microsoft.com/office/powerpoint/2010/main" val="1807144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2278"/>
    </mc:Choice>
    <mc:Fallback xmlns="">
      <p:transition spd="slow" advTm="132278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65E94E6-955D-0D42-962F-2328E5B50013}"/>
              </a:ext>
            </a:extLst>
          </p:cNvPr>
          <p:cNvSpPr>
            <a:spLocks noGrp="1"/>
          </p:cNvSpPr>
          <p:nvPr>
            <p:ph type="body" idx="39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4000" dirty="0"/>
              <a:t>Available Data</a:t>
            </a:r>
          </a:p>
        </p:txBody>
      </p:sp>
      <p:pic>
        <p:nvPicPr>
          <p:cNvPr id="6" name="Immagine 5" descr="Immagine che contiene testo, screenshot, monitor&#10;&#10;Descrizione generata automaticamente">
            <a:extLst>
              <a:ext uri="{FF2B5EF4-FFF2-40B4-BE49-F238E27FC236}">
                <a16:creationId xmlns:a16="http://schemas.microsoft.com/office/drawing/2014/main" id="{130D7886-8AFA-CE4E-96EE-43B4A840224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423" t="15585" r="44043" b="16363"/>
          <a:stretch/>
        </p:blipFill>
        <p:spPr>
          <a:xfrm>
            <a:off x="10580586" y="1380138"/>
            <a:ext cx="1387087" cy="2048862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CE3AA850-09D1-A04E-975C-5E542F399690}"/>
              </a:ext>
            </a:extLst>
          </p:cNvPr>
          <p:cNvSpPr txBox="1"/>
          <p:nvPr/>
        </p:nvSpPr>
        <p:spPr>
          <a:xfrm>
            <a:off x="7068457" y="1465943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E9A6A139-5DE4-1148-9BDE-A632DD237B57}"/>
              </a:ext>
            </a:extLst>
          </p:cNvPr>
          <p:cNvSpPr txBox="1"/>
          <p:nvPr/>
        </p:nvSpPr>
        <p:spPr>
          <a:xfrm>
            <a:off x="6913767" y="4114784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Segnaposto contenuto 9">
            <a:extLst>
              <a:ext uri="{FF2B5EF4-FFF2-40B4-BE49-F238E27FC236}">
                <a16:creationId xmlns:a16="http://schemas.microsoft.com/office/drawing/2014/main" id="{24C682BA-1A1E-CD41-A80C-9DB71251EFA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64500" y="1380138"/>
            <a:ext cx="9392817" cy="5243686"/>
          </a:xfrm>
        </p:spPr>
        <p:txBody>
          <a:bodyPr/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Climate change could force 216 million people across six world regions to move within their countries by 2050 (World Bank 2021).</a:t>
            </a:r>
          </a:p>
          <a:p>
            <a:r>
              <a:rPr lang="en-US" sz="3600" dirty="0"/>
              <a:t>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atural disasters triggered more than half as many displacements as armed conflicts and violence. In 2023, </a:t>
            </a:r>
            <a:r>
              <a:rPr lang="en-US" sz="3600" dirty="0"/>
              <a:t>7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.7 million people had to leave their homes due to ecological disasters (IDMC 2024).</a:t>
            </a:r>
          </a:p>
          <a:p>
            <a:endParaRPr lang="it-IT" sz="3600" dirty="0"/>
          </a:p>
        </p:txBody>
      </p:sp>
      <p:pic>
        <p:nvPicPr>
          <p:cNvPr id="7" name="Immagine 6" descr="Immagine che contiene testo, software, Software multimediale, Icona del computer&#10;&#10;Descrizione generata automaticamente">
            <a:extLst>
              <a:ext uri="{FF2B5EF4-FFF2-40B4-BE49-F238E27FC236}">
                <a16:creationId xmlns:a16="http://schemas.microsoft.com/office/drawing/2014/main" id="{9F5EE36A-6D56-A642-9150-423B5656ABE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73" t="23539" r="25126" b="6167"/>
          <a:stretch/>
        </p:blipFill>
        <p:spPr>
          <a:xfrm>
            <a:off x="10580586" y="3935405"/>
            <a:ext cx="1439348" cy="1897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283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2278"/>
    </mc:Choice>
    <mc:Fallback xmlns="">
      <p:transition spd="slow" advTm="132278"/>
    </mc:Fallback>
  </mc:AlternateContent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Cover and End Slide Master">
  <a:themeElements>
    <a:clrScheme name="URV">
      <a:dk1>
        <a:sysClr val="windowText" lastClr="000000"/>
      </a:dk1>
      <a:lt1>
        <a:sysClr val="window" lastClr="FFFFFF"/>
      </a:lt1>
      <a:dk2>
        <a:srgbClr val="A4A9AD"/>
      </a:dk2>
      <a:lt2>
        <a:srgbClr val="DBD9D6"/>
      </a:lt2>
      <a:accent1>
        <a:srgbClr val="90292A"/>
      </a:accent1>
      <a:accent2>
        <a:srgbClr val="42738D"/>
      </a:accent2>
      <a:accent3>
        <a:srgbClr val="4A7628"/>
      </a:accent3>
      <a:accent4>
        <a:srgbClr val="A6541B"/>
      </a:accent4>
      <a:accent5>
        <a:srgbClr val="542C1D"/>
      </a:accent5>
      <a:accent6>
        <a:srgbClr val="4A0D66"/>
      </a:accent6>
      <a:hlink>
        <a:srgbClr val="90292A"/>
      </a:hlink>
      <a:folHlink>
        <a:srgbClr val="EB0028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Legno">
  <a:themeElements>
    <a:clrScheme name="Legno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Legno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Legno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417</TotalTime>
  <Words>1750</Words>
  <Application>Microsoft Macintosh PowerPoint</Application>
  <PresentationFormat>Widescreen</PresentationFormat>
  <Paragraphs>138</Paragraphs>
  <Slides>25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9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25</vt:i4>
      </vt:variant>
    </vt:vector>
  </HeadingPairs>
  <TitlesOfParts>
    <vt:vector size="36" baseType="lpstr">
      <vt:lpstr>.Lucida Grande UI Regular</vt:lpstr>
      <vt:lpstr>Arial</vt:lpstr>
      <vt:lpstr>Arial Black</vt:lpstr>
      <vt:lpstr>Calibri</vt:lpstr>
      <vt:lpstr>Rockwell</vt:lpstr>
      <vt:lpstr>Rockwell Condensed</vt:lpstr>
      <vt:lpstr>Rockwell Extra Bold</vt:lpstr>
      <vt:lpstr>Times New Roman</vt:lpstr>
      <vt:lpstr>Wingdings</vt:lpstr>
      <vt:lpstr>Cover and End Slide Master</vt:lpstr>
      <vt:lpstr>Legno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FRANCESCA ROSIGNOLI</dc:creator>
  <cp:lastModifiedBy>FRANCESCA ROSIGNOLI</cp:lastModifiedBy>
  <cp:revision>5</cp:revision>
  <dcterms:created xsi:type="dcterms:W3CDTF">2024-09-18T10:02:27Z</dcterms:created>
  <dcterms:modified xsi:type="dcterms:W3CDTF">2024-09-18T17:00:01Z</dcterms:modified>
</cp:coreProperties>
</file>